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1" r:id="rId6"/>
    <p:sldId id="262" r:id="rId7"/>
    <p:sldId id="263" r:id="rId8"/>
    <p:sldId id="264" r:id="rId9"/>
    <p:sldId id="265" r:id="rId10"/>
    <p:sldId id="266" r:id="rId11"/>
    <p:sldId id="267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44AE66E-6D93-E0F1-AFA5-BACA6836D6A9}" v="42" dt="2025-10-17T04:34:32.291"/>
    <p1510:client id="{A85A4E08-575F-2911-F56A-AD9A11F74701}" v="289" dt="2025-10-16T13:49:10.923"/>
    <p1510:client id="{E25520F5-AC33-70D6-7136-2FDF668AE6CB}" v="18" dt="2025-10-16T12:05:36.77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72" autoAdjust="0"/>
    <p:restoredTop sz="94660"/>
  </p:normalViewPr>
  <p:slideViewPr>
    <p:cSldViewPr snapToGrid="0">
      <p:cViewPr varScale="1">
        <p:scale>
          <a:sx n="86" d="100"/>
          <a:sy n="86" d="100"/>
        </p:scale>
        <p:origin x="96" y="8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18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Wattley, Jaden" userId="S::jtwatt03@louisville.edu::473f42a4-82b8-4bb1-b33a-3982d1502758" providerId="AD" clId="Web-{E25520F5-AC33-70D6-7136-2FDF668AE6CB}"/>
    <pc:docChg chg="addSld modSld">
      <pc:chgData name="Wattley, Jaden" userId="S::jtwatt03@louisville.edu::473f42a4-82b8-4bb1-b33a-3982d1502758" providerId="AD" clId="Web-{E25520F5-AC33-70D6-7136-2FDF668AE6CB}" dt="2025-10-16T12:06:12.880" v="24"/>
      <pc:docMkLst>
        <pc:docMk/>
      </pc:docMkLst>
      <pc:sldChg chg="addSp modSp mod setBg">
        <pc:chgData name="Wattley, Jaden" userId="S::jtwatt03@louisville.edu::473f42a4-82b8-4bb1-b33a-3982d1502758" providerId="AD" clId="Web-{E25520F5-AC33-70D6-7136-2FDF668AE6CB}" dt="2025-10-16T12:05:36.864" v="17"/>
        <pc:sldMkLst>
          <pc:docMk/>
          <pc:sldMk cId="109857222" sldId="256"/>
        </pc:sldMkLst>
        <pc:spChg chg="mod">
          <ac:chgData name="Wattley, Jaden" userId="S::jtwatt03@louisville.edu::473f42a4-82b8-4bb1-b33a-3982d1502758" providerId="AD" clId="Web-{E25520F5-AC33-70D6-7136-2FDF668AE6CB}" dt="2025-10-16T12:05:36.864" v="17"/>
          <ac:spMkLst>
            <pc:docMk/>
            <pc:sldMk cId="109857222" sldId="256"/>
            <ac:spMk id="2" creationId="{00000000-0000-0000-0000-000000000000}"/>
          </ac:spMkLst>
        </pc:spChg>
        <pc:spChg chg="mod">
          <ac:chgData name="Wattley, Jaden" userId="S::jtwatt03@louisville.edu::473f42a4-82b8-4bb1-b33a-3982d1502758" providerId="AD" clId="Web-{E25520F5-AC33-70D6-7136-2FDF668AE6CB}" dt="2025-10-16T12:05:36.864" v="17"/>
          <ac:spMkLst>
            <pc:docMk/>
            <pc:sldMk cId="109857222" sldId="256"/>
            <ac:spMk id="3" creationId="{00000000-0000-0000-0000-000000000000}"/>
          </ac:spMkLst>
        </pc:spChg>
        <pc:spChg chg="add">
          <ac:chgData name="Wattley, Jaden" userId="S::jtwatt03@louisville.edu::473f42a4-82b8-4bb1-b33a-3982d1502758" providerId="AD" clId="Web-{E25520F5-AC33-70D6-7136-2FDF668AE6CB}" dt="2025-10-16T12:05:36.864" v="17"/>
          <ac:spMkLst>
            <pc:docMk/>
            <pc:sldMk cId="109857222" sldId="256"/>
            <ac:spMk id="8" creationId="{5E7AA7E8-8006-4E1F-A566-FCF37EE6F35D}"/>
          </ac:spMkLst>
        </pc:spChg>
        <pc:cxnChg chg="add">
          <ac:chgData name="Wattley, Jaden" userId="S::jtwatt03@louisville.edu::473f42a4-82b8-4bb1-b33a-3982d1502758" providerId="AD" clId="Web-{E25520F5-AC33-70D6-7136-2FDF668AE6CB}" dt="2025-10-16T12:05:36.864" v="17"/>
          <ac:cxnSpMkLst>
            <pc:docMk/>
            <pc:sldMk cId="109857222" sldId="256"/>
            <ac:cxnSpMk id="10" creationId="{56020367-4FD5-4596-8E10-C5F095CD8DBF}"/>
          </ac:cxnSpMkLst>
        </pc:cxnChg>
      </pc:sldChg>
      <pc:sldChg chg="addSp delSp modSp new mod setBg">
        <pc:chgData name="Wattley, Jaden" userId="S::jtwatt03@louisville.edu::473f42a4-82b8-4bb1-b33a-3982d1502758" providerId="AD" clId="Web-{E25520F5-AC33-70D6-7136-2FDF668AE6CB}" dt="2025-10-16T12:05:52.004" v="18"/>
        <pc:sldMkLst>
          <pc:docMk/>
          <pc:sldMk cId="975670655" sldId="257"/>
        </pc:sldMkLst>
        <pc:spChg chg="mod">
          <ac:chgData name="Wattley, Jaden" userId="S::jtwatt03@louisville.edu::473f42a4-82b8-4bb1-b33a-3982d1502758" providerId="AD" clId="Web-{E25520F5-AC33-70D6-7136-2FDF668AE6CB}" dt="2025-10-16T12:05:52.004" v="18"/>
          <ac:spMkLst>
            <pc:docMk/>
            <pc:sldMk cId="975670655" sldId="257"/>
            <ac:spMk id="2" creationId="{34D8F844-5E2C-DB99-4592-61530CCDBBA4}"/>
          </ac:spMkLst>
        </pc:spChg>
        <pc:spChg chg="del">
          <ac:chgData name="Wattley, Jaden" userId="S::jtwatt03@louisville.edu::473f42a4-82b8-4bb1-b33a-3982d1502758" providerId="AD" clId="Web-{E25520F5-AC33-70D6-7136-2FDF668AE6CB}" dt="2025-10-16T12:05:52.004" v="18"/>
          <ac:spMkLst>
            <pc:docMk/>
            <pc:sldMk cId="975670655" sldId="257"/>
            <ac:spMk id="3" creationId="{2DCD2310-AAF5-A608-14EC-FFEF873DD3D6}"/>
          </ac:spMkLst>
        </pc:spChg>
        <pc:spChg chg="add">
          <ac:chgData name="Wattley, Jaden" userId="S::jtwatt03@louisville.edu::473f42a4-82b8-4bb1-b33a-3982d1502758" providerId="AD" clId="Web-{E25520F5-AC33-70D6-7136-2FDF668AE6CB}" dt="2025-10-16T12:05:52.004" v="18"/>
          <ac:spMkLst>
            <pc:docMk/>
            <pc:sldMk cId="975670655" sldId="257"/>
            <ac:spMk id="8" creationId="{1A3C89F8-0D2F-47FF-B903-151248265F47}"/>
          </ac:spMkLst>
        </pc:spChg>
        <pc:spChg chg="add">
          <ac:chgData name="Wattley, Jaden" userId="S::jtwatt03@louisville.edu::473f42a4-82b8-4bb1-b33a-3982d1502758" providerId="AD" clId="Web-{E25520F5-AC33-70D6-7136-2FDF668AE6CB}" dt="2025-10-16T12:05:52.004" v="18"/>
          <ac:spMkLst>
            <pc:docMk/>
            <pc:sldMk cId="975670655" sldId="257"/>
            <ac:spMk id="10" creationId="{C5CB530E-515E-412C-9DF1-5F8FFBD6F383}"/>
          </ac:spMkLst>
        </pc:spChg>
        <pc:spChg chg="add">
          <ac:chgData name="Wattley, Jaden" userId="S::jtwatt03@louisville.edu::473f42a4-82b8-4bb1-b33a-3982d1502758" providerId="AD" clId="Web-{E25520F5-AC33-70D6-7136-2FDF668AE6CB}" dt="2025-10-16T12:05:52.004" v="18"/>
          <ac:spMkLst>
            <pc:docMk/>
            <pc:sldMk cId="975670655" sldId="257"/>
            <ac:spMk id="12" creationId="{712D4376-A578-4FF1-94FC-245E7A6A489F}"/>
          </ac:spMkLst>
        </pc:spChg>
        <pc:spChg chg="add">
          <ac:chgData name="Wattley, Jaden" userId="S::jtwatt03@louisville.edu::473f42a4-82b8-4bb1-b33a-3982d1502758" providerId="AD" clId="Web-{E25520F5-AC33-70D6-7136-2FDF668AE6CB}" dt="2025-10-16T12:05:52.004" v="18"/>
          <ac:spMkLst>
            <pc:docMk/>
            <pc:sldMk cId="975670655" sldId="257"/>
            <ac:spMk id="14" creationId="{AEA7509D-F04F-40CB-A0B3-EEF16499CC9F}"/>
          </ac:spMkLst>
        </pc:spChg>
        <pc:spChg chg="add">
          <ac:chgData name="Wattley, Jaden" userId="S::jtwatt03@louisville.edu::473f42a4-82b8-4bb1-b33a-3982d1502758" providerId="AD" clId="Web-{E25520F5-AC33-70D6-7136-2FDF668AE6CB}" dt="2025-10-16T12:05:52.004" v="18"/>
          <ac:spMkLst>
            <pc:docMk/>
            <pc:sldMk cId="975670655" sldId="257"/>
            <ac:spMk id="18" creationId="{508BEF50-7B1E-49A4-BC19-5F4F1D755E64}"/>
          </ac:spMkLst>
        </pc:spChg>
        <pc:spChg chg="add">
          <ac:chgData name="Wattley, Jaden" userId="S::jtwatt03@louisville.edu::473f42a4-82b8-4bb1-b33a-3982d1502758" providerId="AD" clId="Web-{E25520F5-AC33-70D6-7136-2FDF668AE6CB}" dt="2025-10-16T12:05:52.004" v="18"/>
          <ac:spMkLst>
            <pc:docMk/>
            <pc:sldMk cId="975670655" sldId="257"/>
            <ac:spMk id="20" creationId="{3FBAD350-5664-4811-A208-657FB882D350}"/>
          </ac:spMkLst>
        </pc:spChg>
        <pc:spChg chg="add">
          <ac:chgData name="Wattley, Jaden" userId="S::jtwatt03@louisville.edu::473f42a4-82b8-4bb1-b33a-3982d1502758" providerId="AD" clId="Web-{E25520F5-AC33-70D6-7136-2FDF668AE6CB}" dt="2025-10-16T12:05:52.004" v="18"/>
          <ac:spMkLst>
            <pc:docMk/>
            <pc:sldMk cId="975670655" sldId="257"/>
            <ac:spMk id="22" creationId="{C39ADB8F-D187-49D7-BDCF-C1B6DC727068}"/>
          </ac:spMkLst>
        </pc:spChg>
        <pc:cxnChg chg="add">
          <ac:chgData name="Wattley, Jaden" userId="S::jtwatt03@louisville.edu::473f42a4-82b8-4bb1-b33a-3982d1502758" providerId="AD" clId="Web-{E25520F5-AC33-70D6-7136-2FDF668AE6CB}" dt="2025-10-16T12:05:52.004" v="18"/>
          <ac:cxnSpMkLst>
            <pc:docMk/>
            <pc:sldMk cId="975670655" sldId="257"/>
            <ac:cxnSpMk id="16" creationId="{56020367-4FD5-4596-8E10-C5F095CD8DBF}"/>
          </ac:cxnSpMkLst>
        </pc:cxnChg>
      </pc:sldChg>
      <pc:sldChg chg="addSp delSp modSp new mod setBg">
        <pc:chgData name="Wattley, Jaden" userId="S::jtwatt03@louisville.edu::473f42a4-82b8-4bb1-b33a-3982d1502758" providerId="AD" clId="Web-{E25520F5-AC33-70D6-7136-2FDF668AE6CB}" dt="2025-10-16T12:05:55.942" v="19"/>
        <pc:sldMkLst>
          <pc:docMk/>
          <pc:sldMk cId="3185082910" sldId="258"/>
        </pc:sldMkLst>
        <pc:spChg chg="mod">
          <ac:chgData name="Wattley, Jaden" userId="S::jtwatt03@louisville.edu::473f42a4-82b8-4bb1-b33a-3982d1502758" providerId="AD" clId="Web-{E25520F5-AC33-70D6-7136-2FDF668AE6CB}" dt="2025-10-16T12:05:55.942" v="19"/>
          <ac:spMkLst>
            <pc:docMk/>
            <pc:sldMk cId="3185082910" sldId="258"/>
            <ac:spMk id="2" creationId="{A6A4EA16-277B-4F2D-822F-56EAD632D080}"/>
          </ac:spMkLst>
        </pc:spChg>
        <pc:spChg chg="del">
          <ac:chgData name="Wattley, Jaden" userId="S::jtwatt03@louisville.edu::473f42a4-82b8-4bb1-b33a-3982d1502758" providerId="AD" clId="Web-{E25520F5-AC33-70D6-7136-2FDF668AE6CB}" dt="2025-10-16T12:05:55.942" v="19"/>
          <ac:spMkLst>
            <pc:docMk/>
            <pc:sldMk cId="3185082910" sldId="258"/>
            <ac:spMk id="3" creationId="{2E6C5513-A6EA-76A5-9643-2C538C644095}"/>
          </ac:spMkLst>
        </pc:spChg>
        <pc:spChg chg="add">
          <ac:chgData name="Wattley, Jaden" userId="S::jtwatt03@louisville.edu::473f42a4-82b8-4bb1-b33a-3982d1502758" providerId="AD" clId="Web-{E25520F5-AC33-70D6-7136-2FDF668AE6CB}" dt="2025-10-16T12:05:55.942" v="19"/>
          <ac:spMkLst>
            <pc:docMk/>
            <pc:sldMk cId="3185082910" sldId="258"/>
            <ac:spMk id="8" creationId="{1A3C89F8-0D2F-47FF-B903-151248265F47}"/>
          </ac:spMkLst>
        </pc:spChg>
        <pc:spChg chg="add">
          <ac:chgData name="Wattley, Jaden" userId="S::jtwatt03@louisville.edu::473f42a4-82b8-4bb1-b33a-3982d1502758" providerId="AD" clId="Web-{E25520F5-AC33-70D6-7136-2FDF668AE6CB}" dt="2025-10-16T12:05:55.942" v="19"/>
          <ac:spMkLst>
            <pc:docMk/>
            <pc:sldMk cId="3185082910" sldId="258"/>
            <ac:spMk id="10" creationId="{C5CB530E-515E-412C-9DF1-5F8FFBD6F383}"/>
          </ac:spMkLst>
        </pc:spChg>
        <pc:spChg chg="add">
          <ac:chgData name="Wattley, Jaden" userId="S::jtwatt03@louisville.edu::473f42a4-82b8-4bb1-b33a-3982d1502758" providerId="AD" clId="Web-{E25520F5-AC33-70D6-7136-2FDF668AE6CB}" dt="2025-10-16T12:05:55.942" v="19"/>
          <ac:spMkLst>
            <pc:docMk/>
            <pc:sldMk cId="3185082910" sldId="258"/>
            <ac:spMk id="12" creationId="{712D4376-A578-4FF1-94FC-245E7A6A489F}"/>
          </ac:spMkLst>
        </pc:spChg>
        <pc:spChg chg="add">
          <ac:chgData name="Wattley, Jaden" userId="S::jtwatt03@louisville.edu::473f42a4-82b8-4bb1-b33a-3982d1502758" providerId="AD" clId="Web-{E25520F5-AC33-70D6-7136-2FDF668AE6CB}" dt="2025-10-16T12:05:55.942" v="19"/>
          <ac:spMkLst>
            <pc:docMk/>
            <pc:sldMk cId="3185082910" sldId="258"/>
            <ac:spMk id="14" creationId="{AEA7509D-F04F-40CB-A0B3-EEF16499CC9F}"/>
          </ac:spMkLst>
        </pc:spChg>
        <pc:spChg chg="add">
          <ac:chgData name="Wattley, Jaden" userId="S::jtwatt03@louisville.edu::473f42a4-82b8-4bb1-b33a-3982d1502758" providerId="AD" clId="Web-{E25520F5-AC33-70D6-7136-2FDF668AE6CB}" dt="2025-10-16T12:05:55.942" v="19"/>
          <ac:spMkLst>
            <pc:docMk/>
            <pc:sldMk cId="3185082910" sldId="258"/>
            <ac:spMk id="18" creationId="{508BEF50-7B1E-49A4-BC19-5F4F1D755E64}"/>
          </ac:spMkLst>
        </pc:spChg>
        <pc:spChg chg="add">
          <ac:chgData name="Wattley, Jaden" userId="S::jtwatt03@louisville.edu::473f42a4-82b8-4bb1-b33a-3982d1502758" providerId="AD" clId="Web-{E25520F5-AC33-70D6-7136-2FDF668AE6CB}" dt="2025-10-16T12:05:55.942" v="19"/>
          <ac:spMkLst>
            <pc:docMk/>
            <pc:sldMk cId="3185082910" sldId="258"/>
            <ac:spMk id="20" creationId="{3FBAD350-5664-4811-A208-657FB882D350}"/>
          </ac:spMkLst>
        </pc:spChg>
        <pc:spChg chg="add">
          <ac:chgData name="Wattley, Jaden" userId="S::jtwatt03@louisville.edu::473f42a4-82b8-4bb1-b33a-3982d1502758" providerId="AD" clId="Web-{E25520F5-AC33-70D6-7136-2FDF668AE6CB}" dt="2025-10-16T12:05:55.942" v="19"/>
          <ac:spMkLst>
            <pc:docMk/>
            <pc:sldMk cId="3185082910" sldId="258"/>
            <ac:spMk id="22" creationId="{C39ADB8F-D187-49D7-BDCF-C1B6DC727068}"/>
          </ac:spMkLst>
        </pc:spChg>
        <pc:cxnChg chg="add">
          <ac:chgData name="Wattley, Jaden" userId="S::jtwatt03@louisville.edu::473f42a4-82b8-4bb1-b33a-3982d1502758" providerId="AD" clId="Web-{E25520F5-AC33-70D6-7136-2FDF668AE6CB}" dt="2025-10-16T12:05:55.942" v="19"/>
          <ac:cxnSpMkLst>
            <pc:docMk/>
            <pc:sldMk cId="3185082910" sldId="258"/>
            <ac:cxnSpMk id="16" creationId="{56020367-4FD5-4596-8E10-C5F095CD8DBF}"/>
          </ac:cxnSpMkLst>
        </pc:cxnChg>
      </pc:sldChg>
      <pc:sldChg chg="addSp delSp modSp new mod setBg">
        <pc:chgData name="Wattley, Jaden" userId="S::jtwatt03@louisville.edu::473f42a4-82b8-4bb1-b33a-3982d1502758" providerId="AD" clId="Web-{E25520F5-AC33-70D6-7136-2FDF668AE6CB}" dt="2025-10-16T12:05:59.489" v="20"/>
        <pc:sldMkLst>
          <pc:docMk/>
          <pc:sldMk cId="1903739125" sldId="259"/>
        </pc:sldMkLst>
        <pc:spChg chg="mod">
          <ac:chgData name="Wattley, Jaden" userId="S::jtwatt03@louisville.edu::473f42a4-82b8-4bb1-b33a-3982d1502758" providerId="AD" clId="Web-{E25520F5-AC33-70D6-7136-2FDF668AE6CB}" dt="2025-10-16T12:05:59.489" v="20"/>
          <ac:spMkLst>
            <pc:docMk/>
            <pc:sldMk cId="1903739125" sldId="259"/>
            <ac:spMk id="2" creationId="{7F997638-3947-C846-1E81-5883BA844B87}"/>
          </ac:spMkLst>
        </pc:spChg>
        <pc:spChg chg="del">
          <ac:chgData name="Wattley, Jaden" userId="S::jtwatt03@louisville.edu::473f42a4-82b8-4bb1-b33a-3982d1502758" providerId="AD" clId="Web-{E25520F5-AC33-70D6-7136-2FDF668AE6CB}" dt="2025-10-16T12:05:59.489" v="20"/>
          <ac:spMkLst>
            <pc:docMk/>
            <pc:sldMk cId="1903739125" sldId="259"/>
            <ac:spMk id="3" creationId="{4E515E8C-7A6B-BEB7-7A79-61911A4BCB18}"/>
          </ac:spMkLst>
        </pc:spChg>
        <pc:spChg chg="add">
          <ac:chgData name="Wattley, Jaden" userId="S::jtwatt03@louisville.edu::473f42a4-82b8-4bb1-b33a-3982d1502758" providerId="AD" clId="Web-{E25520F5-AC33-70D6-7136-2FDF668AE6CB}" dt="2025-10-16T12:05:59.489" v="20"/>
          <ac:spMkLst>
            <pc:docMk/>
            <pc:sldMk cId="1903739125" sldId="259"/>
            <ac:spMk id="8" creationId="{1A3C89F8-0D2F-47FF-B903-151248265F47}"/>
          </ac:spMkLst>
        </pc:spChg>
        <pc:spChg chg="add">
          <ac:chgData name="Wattley, Jaden" userId="S::jtwatt03@louisville.edu::473f42a4-82b8-4bb1-b33a-3982d1502758" providerId="AD" clId="Web-{E25520F5-AC33-70D6-7136-2FDF668AE6CB}" dt="2025-10-16T12:05:59.489" v="20"/>
          <ac:spMkLst>
            <pc:docMk/>
            <pc:sldMk cId="1903739125" sldId="259"/>
            <ac:spMk id="10" creationId="{C5CB530E-515E-412C-9DF1-5F8FFBD6F383}"/>
          </ac:spMkLst>
        </pc:spChg>
        <pc:spChg chg="add">
          <ac:chgData name="Wattley, Jaden" userId="S::jtwatt03@louisville.edu::473f42a4-82b8-4bb1-b33a-3982d1502758" providerId="AD" clId="Web-{E25520F5-AC33-70D6-7136-2FDF668AE6CB}" dt="2025-10-16T12:05:59.489" v="20"/>
          <ac:spMkLst>
            <pc:docMk/>
            <pc:sldMk cId="1903739125" sldId="259"/>
            <ac:spMk id="12" creationId="{712D4376-A578-4FF1-94FC-245E7A6A489F}"/>
          </ac:spMkLst>
        </pc:spChg>
        <pc:spChg chg="add">
          <ac:chgData name="Wattley, Jaden" userId="S::jtwatt03@louisville.edu::473f42a4-82b8-4bb1-b33a-3982d1502758" providerId="AD" clId="Web-{E25520F5-AC33-70D6-7136-2FDF668AE6CB}" dt="2025-10-16T12:05:59.489" v="20"/>
          <ac:spMkLst>
            <pc:docMk/>
            <pc:sldMk cId="1903739125" sldId="259"/>
            <ac:spMk id="14" creationId="{AEA7509D-F04F-40CB-A0B3-EEF16499CC9F}"/>
          </ac:spMkLst>
        </pc:spChg>
        <pc:spChg chg="add">
          <ac:chgData name="Wattley, Jaden" userId="S::jtwatt03@louisville.edu::473f42a4-82b8-4bb1-b33a-3982d1502758" providerId="AD" clId="Web-{E25520F5-AC33-70D6-7136-2FDF668AE6CB}" dt="2025-10-16T12:05:59.489" v="20"/>
          <ac:spMkLst>
            <pc:docMk/>
            <pc:sldMk cId="1903739125" sldId="259"/>
            <ac:spMk id="18" creationId="{508BEF50-7B1E-49A4-BC19-5F4F1D755E64}"/>
          </ac:spMkLst>
        </pc:spChg>
        <pc:spChg chg="add">
          <ac:chgData name="Wattley, Jaden" userId="S::jtwatt03@louisville.edu::473f42a4-82b8-4bb1-b33a-3982d1502758" providerId="AD" clId="Web-{E25520F5-AC33-70D6-7136-2FDF668AE6CB}" dt="2025-10-16T12:05:59.489" v="20"/>
          <ac:spMkLst>
            <pc:docMk/>
            <pc:sldMk cId="1903739125" sldId="259"/>
            <ac:spMk id="20" creationId="{3FBAD350-5664-4811-A208-657FB882D350}"/>
          </ac:spMkLst>
        </pc:spChg>
        <pc:spChg chg="add">
          <ac:chgData name="Wattley, Jaden" userId="S::jtwatt03@louisville.edu::473f42a4-82b8-4bb1-b33a-3982d1502758" providerId="AD" clId="Web-{E25520F5-AC33-70D6-7136-2FDF668AE6CB}" dt="2025-10-16T12:05:59.489" v="20"/>
          <ac:spMkLst>
            <pc:docMk/>
            <pc:sldMk cId="1903739125" sldId="259"/>
            <ac:spMk id="22" creationId="{C39ADB8F-D187-49D7-BDCF-C1B6DC727068}"/>
          </ac:spMkLst>
        </pc:spChg>
        <pc:cxnChg chg="add">
          <ac:chgData name="Wattley, Jaden" userId="S::jtwatt03@louisville.edu::473f42a4-82b8-4bb1-b33a-3982d1502758" providerId="AD" clId="Web-{E25520F5-AC33-70D6-7136-2FDF668AE6CB}" dt="2025-10-16T12:05:59.489" v="20"/>
          <ac:cxnSpMkLst>
            <pc:docMk/>
            <pc:sldMk cId="1903739125" sldId="259"/>
            <ac:cxnSpMk id="16" creationId="{56020367-4FD5-4596-8E10-C5F095CD8DBF}"/>
          </ac:cxnSpMkLst>
        </pc:cxnChg>
      </pc:sldChg>
      <pc:sldChg chg="addSp delSp modSp new mod setBg">
        <pc:chgData name="Wattley, Jaden" userId="S::jtwatt03@louisville.edu::473f42a4-82b8-4bb1-b33a-3982d1502758" providerId="AD" clId="Web-{E25520F5-AC33-70D6-7136-2FDF668AE6CB}" dt="2025-10-16T12:06:03.692" v="21"/>
        <pc:sldMkLst>
          <pc:docMk/>
          <pc:sldMk cId="616363377" sldId="260"/>
        </pc:sldMkLst>
        <pc:spChg chg="mod">
          <ac:chgData name="Wattley, Jaden" userId="S::jtwatt03@louisville.edu::473f42a4-82b8-4bb1-b33a-3982d1502758" providerId="AD" clId="Web-{E25520F5-AC33-70D6-7136-2FDF668AE6CB}" dt="2025-10-16T12:06:03.692" v="21"/>
          <ac:spMkLst>
            <pc:docMk/>
            <pc:sldMk cId="616363377" sldId="260"/>
            <ac:spMk id="2" creationId="{DD66F9CF-A2AB-AF65-D851-71F1C74D2359}"/>
          </ac:spMkLst>
        </pc:spChg>
        <pc:spChg chg="del">
          <ac:chgData name="Wattley, Jaden" userId="S::jtwatt03@louisville.edu::473f42a4-82b8-4bb1-b33a-3982d1502758" providerId="AD" clId="Web-{E25520F5-AC33-70D6-7136-2FDF668AE6CB}" dt="2025-10-16T12:06:03.692" v="21"/>
          <ac:spMkLst>
            <pc:docMk/>
            <pc:sldMk cId="616363377" sldId="260"/>
            <ac:spMk id="3" creationId="{36C4A4D5-4BF2-9748-157A-34B4971057B1}"/>
          </ac:spMkLst>
        </pc:spChg>
        <pc:spChg chg="add">
          <ac:chgData name="Wattley, Jaden" userId="S::jtwatt03@louisville.edu::473f42a4-82b8-4bb1-b33a-3982d1502758" providerId="AD" clId="Web-{E25520F5-AC33-70D6-7136-2FDF668AE6CB}" dt="2025-10-16T12:06:03.692" v="21"/>
          <ac:spMkLst>
            <pc:docMk/>
            <pc:sldMk cId="616363377" sldId="260"/>
            <ac:spMk id="8" creationId="{1A3C89F8-0D2F-47FF-B903-151248265F47}"/>
          </ac:spMkLst>
        </pc:spChg>
        <pc:spChg chg="add">
          <ac:chgData name="Wattley, Jaden" userId="S::jtwatt03@louisville.edu::473f42a4-82b8-4bb1-b33a-3982d1502758" providerId="AD" clId="Web-{E25520F5-AC33-70D6-7136-2FDF668AE6CB}" dt="2025-10-16T12:06:03.692" v="21"/>
          <ac:spMkLst>
            <pc:docMk/>
            <pc:sldMk cId="616363377" sldId="260"/>
            <ac:spMk id="10" creationId="{C5CB530E-515E-412C-9DF1-5F8FFBD6F383}"/>
          </ac:spMkLst>
        </pc:spChg>
        <pc:spChg chg="add">
          <ac:chgData name="Wattley, Jaden" userId="S::jtwatt03@louisville.edu::473f42a4-82b8-4bb1-b33a-3982d1502758" providerId="AD" clId="Web-{E25520F5-AC33-70D6-7136-2FDF668AE6CB}" dt="2025-10-16T12:06:03.692" v="21"/>
          <ac:spMkLst>
            <pc:docMk/>
            <pc:sldMk cId="616363377" sldId="260"/>
            <ac:spMk id="12" creationId="{712D4376-A578-4FF1-94FC-245E7A6A489F}"/>
          </ac:spMkLst>
        </pc:spChg>
        <pc:spChg chg="add">
          <ac:chgData name="Wattley, Jaden" userId="S::jtwatt03@louisville.edu::473f42a4-82b8-4bb1-b33a-3982d1502758" providerId="AD" clId="Web-{E25520F5-AC33-70D6-7136-2FDF668AE6CB}" dt="2025-10-16T12:06:03.692" v="21"/>
          <ac:spMkLst>
            <pc:docMk/>
            <pc:sldMk cId="616363377" sldId="260"/>
            <ac:spMk id="14" creationId="{AEA7509D-F04F-40CB-A0B3-EEF16499CC9F}"/>
          </ac:spMkLst>
        </pc:spChg>
        <pc:spChg chg="add">
          <ac:chgData name="Wattley, Jaden" userId="S::jtwatt03@louisville.edu::473f42a4-82b8-4bb1-b33a-3982d1502758" providerId="AD" clId="Web-{E25520F5-AC33-70D6-7136-2FDF668AE6CB}" dt="2025-10-16T12:06:03.692" v="21"/>
          <ac:spMkLst>
            <pc:docMk/>
            <pc:sldMk cId="616363377" sldId="260"/>
            <ac:spMk id="18" creationId="{508BEF50-7B1E-49A4-BC19-5F4F1D755E64}"/>
          </ac:spMkLst>
        </pc:spChg>
        <pc:spChg chg="add">
          <ac:chgData name="Wattley, Jaden" userId="S::jtwatt03@louisville.edu::473f42a4-82b8-4bb1-b33a-3982d1502758" providerId="AD" clId="Web-{E25520F5-AC33-70D6-7136-2FDF668AE6CB}" dt="2025-10-16T12:06:03.692" v="21"/>
          <ac:spMkLst>
            <pc:docMk/>
            <pc:sldMk cId="616363377" sldId="260"/>
            <ac:spMk id="20" creationId="{3FBAD350-5664-4811-A208-657FB882D350}"/>
          </ac:spMkLst>
        </pc:spChg>
        <pc:spChg chg="add">
          <ac:chgData name="Wattley, Jaden" userId="S::jtwatt03@louisville.edu::473f42a4-82b8-4bb1-b33a-3982d1502758" providerId="AD" clId="Web-{E25520F5-AC33-70D6-7136-2FDF668AE6CB}" dt="2025-10-16T12:06:03.692" v="21"/>
          <ac:spMkLst>
            <pc:docMk/>
            <pc:sldMk cId="616363377" sldId="260"/>
            <ac:spMk id="22" creationId="{C39ADB8F-D187-49D7-BDCF-C1B6DC727068}"/>
          </ac:spMkLst>
        </pc:spChg>
        <pc:cxnChg chg="add">
          <ac:chgData name="Wattley, Jaden" userId="S::jtwatt03@louisville.edu::473f42a4-82b8-4bb1-b33a-3982d1502758" providerId="AD" clId="Web-{E25520F5-AC33-70D6-7136-2FDF668AE6CB}" dt="2025-10-16T12:06:03.692" v="21"/>
          <ac:cxnSpMkLst>
            <pc:docMk/>
            <pc:sldMk cId="616363377" sldId="260"/>
            <ac:cxnSpMk id="16" creationId="{56020367-4FD5-4596-8E10-C5F095CD8DBF}"/>
          </ac:cxnSpMkLst>
        </pc:cxnChg>
      </pc:sldChg>
      <pc:sldChg chg="addSp delSp modSp new mod setBg">
        <pc:chgData name="Wattley, Jaden" userId="S::jtwatt03@louisville.edu::473f42a4-82b8-4bb1-b33a-3982d1502758" providerId="AD" clId="Web-{E25520F5-AC33-70D6-7136-2FDF668AE6CB}" dt="2025-10-16T12:06:07.348" v="22"/>
        <pc:sldMkLst>
          <pc:docMk/>
          <pc:sldMk cId="2045716442" sldId="261"/>
        </pc:sldMkLst>
        <pc:spChg chg="mod">
          <ac:chgData name="Wattley, Jaden" userId="S::jtwatt03@louisville.edu::473f42a4-82b8-4bb1-b33a-3982d1502758" providerId="AD" clId="Web-{E25520F5-AC33-70D6-7136-2FDF668AE6CB}" dt="2025-10-16T12:06:07.348" v="22"/>
          <ac:spMkLst>
            <pc:docMk/>
            <pc:sldMk cId="2045716442" sldId="261"/>
            <ac:spMk id="2" creationId="{D4A42847-9EB8-980B-C789-A4B270274A14}"/>
          </ac:spMkLst>
        </pc:spChg>
        <pc:spChg chg="del">
          <ac:chgData name="Wattley, Jaden" userId="S::jtwatt03@louisville.edu::473f42a4-82b8-4bb1-b33a-3982d1502758" providerId="AD" clId="Web-{E25520F5-AC33-70D6-7136-2FDF668AE6CB}" dt="2025-10-16T12:06:07.348" v="22"/>
          <ac:spMkLst>
            <pc:docMk/>
            <pc:sldMk cId="2045716442" sldId="261"/>
            <ac:spMk id="3" creationId="{D21D1F64-0B18-0613-08BA-28391701D29C}"/>
          </ac:spMkLst>
        </pc:spChg>
        <pc:spChg chg="add">
          <ac:chgData name="Wattley, Jaden" userId="S::jtwatt03@louisville.edu::473f42a4-82b8-4bb1-b33a-3982d1502758" providerId="AD" clId="Web-{E25520F5-AC33-70D6-7136-2FDF668AE6CB}" dt="2025-10-16T12:06:07.348" v="22"/>
          <ac:spMkLst>
            <pc:docMk/>
            <pc:sldMk cId="2045716442" sldId="261"/>
            <ac:spMk id="8" creationId="{1A3C89F8-0D2F-47FF-B903-151248265F47}"/>
          </ac:spMkLst>
        </pc:spChg>
        <pc:spChg chg="add">
          <ac:chgData name="Wattley, Jaden" userId="S::jtwatt03@louisville.edu::473f42a4-82b8-4bb1-b33a-3982d1502758" providerId="AD" clId="Web-{E25520F5-AC33-70D6-7136-2FDF668AE6CB}" dt="2025-10-16T12:06:07.348" v="22"/>
          <ac:spMkLst>
            <pc:docMk/>
            <pc:sldMk cId="2045716442" sldId="261"/>
            <ac:spMk id="10" creationId="{C5CB530E-515E-412C-9DF1-5F8FFBD6F383}"/>
          </ac:spMkLst>
        </pc:spChg>
        <pc:spChg chg="add">
          <ac:chgData name="Wattley, Jaden" userId="S::jtwatt03@louisville.edu::473f42a4-82b8-4bb1-b33a-3982d1502758" providerId="AD" clId="Web-{E25520F5-AC33-70D6-7136-2FDF668AE6CB}" dt="2025-10-16T12:06:07.348" v="22"/>
          <ac:spMkLst>
            <pc:docMk/>
            <pc:sldMk cId="2045716442" sldId="261"/>
            <ac:spMk id="12" creationId="{712D4376-A578-4FF1-94FC-245E7A6A489F}"/>
          </ac:spMkLst>
        </pc:spChg>
        <pc:spChg chg="add">
          <ac:chgData name="Wattley, Jaden" userId="S::jtwatt03@louisville.edu::473f42a4-82b8-4bb1-b33a-3982d1502758" providerId="AD" clId="Web-{E25520F5-AC33-70D6-7136-2FDF668AE6CB}" dt="2025-10-16T12:06:07.348" v="22"/>
          <ac:spMkLst>
            <pc:docMk/>
            <pc:sldMk cId="2045716442" sldId="261"/>
            <ac:spMk id="14" creationId="{AEA7509D-F04F-40CB-A0B3-EEF16499CC9F}"/>
          </ac:spMkLst>
        </pc:spChg>
        <pc:spChg chg="add">
          <ac:chgData name="Wattley, Jaden" userId="S::jtwatt03@louisville.edu::473f42a4-82b8-4bb1-b33a-3982d1502758" providerId="AD" clId="Web-{E25520F5-AC33-70D6-7136-2FDF668AE6CB}" dt="2025-10-16T12:06:07.348" v="22"/>
          <ac:spMkLst>
            <pc:docMk/>
            <pc:sldMk cId="2045716442" sldId="261"/>
            <ac:spMk id="18" creationId="{508BEF50-7B1E-49A4-BC19-5F4F1D755E64}"/>
          </ac:spMkLst>
        </pc:spChg>
        <pc:spChg chg="add">
          <ac:chgData name="Wattley, Jaden" userId="S::jtwatt03@louisville.edu::473f42a4-82b8-4bb1-b33a-3982d1502758" providerId="AD" clId="Web-{E25520F5-AC33-70D6-7136-2FDF668AE6CB}" dt="2025-10-16T12:06:07.348" v="22"/>
          <ac:spMkLst>
            <pc:docMk/>
            <pc:sldMk cId="2045716442" sldId="261"/>
            <ac:spMk id="20" creationId="{3FBAD350-5664-4811-A208-657FB882D350}"/>
          </ac:spMkLst>
        </pc:spChg>
        <pc:spChg chg="add">
          <ac:chgData name="Wattley, Jaden" userId="S::jtwatt03@louisville.edu::473f42a4-82b8-4bb1-b33a-3982d1502758" providerId="AD" clId="Web-{E25520F5-AC33-70D6-7136-2FDF668AE6CB}" dt="2025-10-16T12:06:07.348" v="22"/>
          <ac:spMkLst>
            <pc:docMk/>
            <pc:sldMk cId="2045716442" sldId="261"/>
            <ac:spMk id="22" creationId="{C39ADB8F-D187-49D7-BDCF-C1B6DC727068}"/>
          </ac:spMkLst>
        </pc:spChg>
        <pc:cxnChg chg="add">
          <ac:chgData name="Wattley, Jaden" userId="S::jtwatt03@louisville.edu::473f42a4-82b8-4bb1-b33a-3982d1502758" providerId="AD" clId="Web-{E25520F5-AC33-70D6-7136-2FDF668AE6CB}" dt="2025-10-16T12:06:07.348" v="22"/>
          <ac:cxnSpMkLst>
            <pc:docMk/>
            <pc:sldMk cId="2045716442" sldId="261"/>
            <ac:cxnSpMk id="16" creationId="{56020367-4FD5-4596-8E10-C5F095CD8DBF}"/>
          </ac:cxnSpMkLst>
        </pc:cxnChg>
      </pc:sldChg>
      <pc:sldChg chg="addSp delSp modSp new mod setBg">
        <pc:chgData name="Wattley, Jaden" userId="S::jtwatt03@louisville.edu::473f42a4-82b8-4bb1-b33a-3982d1502758" providerId="AD" clId="Web-{E25520F5-AC33-70D6-7136-2FDF668AE6CB}" dt="2025-10-16T12:06:10.333" v="23"/>
        <pc:sldMkLst>
          <pc:docMk/>
          <pc:sldMk cId="3294249548" sldId="262"/>
        </pc:sldMkLst>
        <pc:spChg chg="mod">
          <ac:chgData name="Wattley, Jaden" userId="S::jtwatt03@louisville.edu::473f42a4-82b8-4bb1-b33a-3982d1502758" providerId="AD" clId="Web-{E25520F5-AC33-70D6-7136-2FDF668AE6CB}" dt="2025-10-16T12:06:10.333" v="23"/>
          <ac:spMkLst>
            <pc:docMk/>
            <pc:sldMk cId="3294249548" sldId="262"/>
            <ac:spMk id="2" creationId="{4A4E8AA0-A597-6811-9725-F781846A7E24}"/>
          </ac:spMkLst>
        </pc:spChg>
        <pc:spChg chg="del">
          <ac:chgData name="Wattley, Jaden" userId="S::jtwatt03@louisville.edu::473f42a4-82b8-4bb1-b33a-3982d1502758" providerId="AD" clId="Web-{E25520F5-AC33-70D6-7136-2FDF668AE6CB}" dt="2025-10-16T12:06:10.333" v="23"/>
          <ac:spMkLst>
            <pc:docMk/>
            <pc:sldMk cId="3294249548" sldId="262"/>
            <ac:spMk id="3" creationId="{DC3ECF5D-7ACF-B144-A057-F016D26AEE73}"/>
          </ac:spMkLst>
        </pc:spChg>
        <pc:spChg chg="add">
          <ac:chgData name="Wattley, Jaden" userId="S::jtwatt03@louisville.edu::473f42a4-82b8-4bb1-b33a-3982d1502758" providerId="AD" clId="Web-{E25520F5-AC33-70D6-7136-2FDF668AE6CB}" dt="2025-10-16T12:06:10.333" v="23"/>
          <ac:spMkLst>
            <pc:docMk/>
            <pc:sldMk cId="3294249548" sldId="262"/>
            <ac:spMk id="8" creationId="{1A3C89F8-0D2F-47FF-B903-151248265F47}"/>
          </ac:spMkLst>
        </pc:spChg>
        <pc:spChg chg="add">
          <ac:chgData name="Wattley, Jaden" userId="S::jtwatt03@louisville.edu::473f42a4-82b8-4bb1-b33a-3982d1502758" providerId="AD" clId="Web-{E25520F5-AC33-70D6-7136-2FDF668AE6CB}" dt="2025-10-16T12:06:10.333" v="23"/>
          <ac:spMkLst>
            <pc:docMk/>
            <pc:sldMk cId="3294249548" sldId="262"/>
            <ac:spMk id="10" creationId="{C5CB530E-515E-412C-9DF1-5F8FFBD6F383}"/>
          </ac:spMkLst>
        </pc:spChg>
        <pc:spChg chg="add">
          <ac:chgData name="Wattley, Jaden" userId="S::jtwatt03@louisville.edu::473f42a4-82b8-4bb1-b33a-3982d1502758" providerId="AD" clId="Web-{E25520F5-AC33-70D6-7136-2FDF668AE6CB}" dt="2025-10-16T12:06:10.333" v="23"/>
          <ac:spMkLst>
            <pc:docMk/>
            <pc:sldMk cId="3294249548" sldId="262"/>
            <ac:spMk id="12" creationId="{712D4376-A578-4FF1-94FC-245E7A6A489F}"/>
          </ac:spMkLst>
        </pc:spChg>
        <pc:spChg chg="add">
          <ac:chgData name="Wattley, Jaden" userId="S::jtwatt03@louisville.edu::473f42a4-82b8-4bb1-b33a-3982d1502758" providerId="AD" clId="Web-{E25520F5-AC33-70D6-7136-2FDF668AE6CB}" dt="2025-10-16T12:06:10.333" v="23"/>
          <ac:spMkLst>
            <pc:docMk/>
            <pc:sldMk cId="3294249548" sldId="262"/>
            <ac:spMk id="14" creationId="{AEA7509D-F04F-40CB-A0B3-EEF16499CC9F}"/>
          </ac:spMkLst>
        </pc:spChg>
        <pc:spChg chg="add">
          <ac:chgData name="Wattley, Jaden" userId="S::jtwatt03@louisville.edu::473f42a4-82b8-4bb1-b33a-3982d1502758" providerId="AD" clId="Web-{E25520F5-AC33-70D6-7136-2FDF668AE6CB}" dt="2025-10-16T12:06:10.333" v="23"/>
          <ac:spMkLst>
            <pc:docMk/>
            <pc:sldMk cId="3294249548" sldId="262"/>
            <ac:spMk id="18" creationId="{508BEF50-7B1E-49A4-BC19-5F4F1D755E64}"/>
          </ac:spMkLst>
        </pc:spChg>
        <pc:spChg chg="add">
          <ac:chgData name="Wattley, Jaden" userId="S::jtwatt03@louisville.edu::473f42a4-82b8-4bb1-b33a-3982d1502758" providerId="AD" clId="Web-{E25520F5-AC33-70D6-7136-2FDF668AE6CB}" dt="2025-10-16T12:06:10.333" v="23"/>
          <ac:spMkLst>
            <pc:docMk/>
            <pc:sldMk cId="3294249548" sldId="262"/>
            <ac:spMk id="20" creationId="{3FBAD350-5664-4811-A208-657FB882D350}"/>
          </ac:spMkLst>
        </pc:spChg>
        <pc:spChg chg="add">
          <ac:chgData name="Wattley, Jaden" userId="S::jtwatt03@louisville.edu::473f42a4-82b8-4bb1-b33a-3982d1502758" providerId="AD" clId="Web-{E25520F5-AC33-70D6-7136-2FDF668AE6CB}" dt="2025-10-16T12:06:10.333" v="23"/>
          <ac:spMkLst>
            <pc:docMk/>
            <pc:sldMk cId="3294249548" sldId="262"/>
            <ac:spMk id="22" creationId="{C39ADB8F-D187-49D7-BDCF-C1B6DC727068}"/>
          </ac:spMkLst>
        </pc:spChg>
        <pc:cxnChg chg="add">
          <ac:chgData name="Wattley, Jaden" userId="S::jtwatt03@louisville.edu::473f42a4-82b8-4bb1-b33a-3982d1502758" providerId="AD" clId="Web-{E25520F5-AC33-70D6-7136-2FDF668AE6CB}" dt="2025-10-16T12:06:10.333" v="23"/>
          <ac:cxnSpMkLst>
            <pc:docMk/>
            <pc:sldMk cId="3294249548" sldId="262"/>
            <ac:cxnSpMk id="16" creationId="{56020367-4FD5-4596-8E10-C5F095CD8DBF}"/>
          </ac:cxnSpMkLst>
        </pc:cxnChg>
      </pc:sldChg>
      <pc:sldChg chg="addSp delSp modSp new mod setBg">
        <pc:chgData name="Wattley, Jaden" userId="S::jtwatt03@louisville.edu::473f42a4-82b8-4bb1-b33a-3982d1502758" providerId="AD" clId="Web-{E25520F5-AC33-70D6-7136-2FDF668AE6CB}" dt="2025-10-16T12:06:12.880" v="24"/>
        <pc:sldMkLst>
          <pc:docMk/>
          <pc:sldMk cId="288564645" sldId="263"/>
        </pc:sldMkLst>
        <pc:spChg chg="mod">
          <ac:chgData name="Wattley, Jaden" userId="S::jtwatt03@louisville.edu::473f42a4-82b8-4bb1-b33a-3982d1502758" providerId="AD" clId="Web-{E25520F5-AC33-70D6-7136-2FDF668AE6CB}" dt="2025-10-16T12:06:12.880" v="24"/>
          <ac:spMkLst>
            <pc:docMk/>
            <pc:sldMk cId="288564645" sldId="263"/>
            <ac:spMk id="2" creationId="{B2E93CA1-4D78-963F-2434-BD46EC070811}"/>
          </ac:spMkLst>
        </pc:spChg>
        <pc:spChg chg="del">
          <ac:chgData name="Wattley, Jaden" userId="S::jtwatt03@louisville.edu::473f42a4-82b8-4bb1-b33a-3982d1502758" providerId="AD" clId="Web-{E25520F5-AC33-70D6-7136-2FDF668AE6CB}" dt="2025-10-16T12:06:12.880" v="24"/>
          <ac:spMkLst>
            <pc:docMk/>
            <pc:sldMk cId="288564645" sldId="263"/>
            <ac:spMk id="3" creationId="{F86D6741-A03A-C36D-F5A4-39E9935766A6}"/>
          </ac:spMkLst>
        </pc:spChg>
        <pc:spChg chg="add">
          <ac:chgData name="Wattley, Jaden" userId="S::jtwatt03@louisville.edu::473f42a4-82b8-4bb1-b33a-3982d1502758" providerId="AD" clId="Web-{E25520F5-AC33-70D6-7136-2FDF668AE6CB}" dt="2025-10-16T12:06:12.880" v="24"/>
          <ac:spMkLst>
            <pc:docMk/>
            <pc:sldMk cId="288564645" sldId="263"/>
            <ac:spMk id="8" creationId="{1A3C89F8-0D2F-47FF-B903-151248265F47}"/>
          </ac:spMkLst>
        </pc:spChg>
        <pc:spChg chg="add">
          <ac:chgData name="Wattley, Jaden" userId="S::jtwatt03@louisville.edu::473f42a4-82b8-4bb1-b33a-3982d1502758" providerId="AD" clId="Web-{E25520F5-AC33-70D6-7136-2FDF668AE6CB}" dt="2025-10-16T12:06:12.880" v="24"/>
          <ac:spMkLst>
            <pc:docMk/>
            <pc:sldMk cId="288564645" sldId="263"/>
            <ac:spMk id="10" creationId="{C5CB530E-515E-412C-9DF1-5F8FFBD6F383}"/>
          </ac:spMkLst>
        </pc:spChg>
        <pc:spChg chg="add">
          <ac:chgData name="Wattley, Jaden" userId="S::jtwatt03@louisville.edu::473f42a4-82b8-4bb1-b33a-3982d1502758" providerId="AD" clId="Web-{E25520F5-AC33-70D6-7136-2FDF668AE6CB}" dt="2025-10-16T12:06:12.880" v="24"/>
          <ac:spMkLst>
            <pc:docMk/>
            <pc:sldMk cId="288564645" sldId="263"/>
            <ac:spMk id="12" creationId="{712D4376-A578-4FF1-94FC-245E7A6A489F}"/>
          </ac:spMkLst>
        </pc:spChg>
        <pc:spChg chg="add">
          <ac:chgData name="Wattley, Jaden" userId="S::jtwatt03@louisville.edu::473f42a4-82b8-4bb1-b33a-3982d1502758" providerId="AD" clId="Web-{E25520F5-AC33-70D6-7136-2FDF668AE6CB}" dt="2025-10-16T12:06:12.880" v="24"/>
          <ac:spMkLst>
            <pc:docMk/>
            <pc:sldMk cId="288564645" sldId="263"/>
            <ac:spMk id="14" creationId="{AEA7509D-F04F-40CB-A0B3-EEF16499CC9F}"/>
          </ac:spMkLst>
        </pc:spChg>
        <pc:spChg chg="add">
          <ac:chgData name="Wattley, Jaden" userId="S::jtwatt03@louisville.edu::473f42a4-82b8-4bb1-b33a-3982d1502758" providerId="AD" clId="Web-{E25520F5-AC33-70D6-7136-2FDF668AE6CB}" dt="2025-10-16T12:06:12.880" v="24"/>
          <ac:spMkLst>
            <pc:docMk/>
            <pc:sldMk cId="288564645" sldId="263"/>
            <ac:spMk id="18" creationId="{508BEF50-7B1E-49A4-BC19-5F4F1D755E64}"/>
          </ac:spMkLst>
        </pc:spChg>
        <pc:spChg chg="add">
          <ac:chgData name="Wattley, Jaden" userId="S::jtwatt03@louisville.edu::473f42a4-82b8-4bb1-b33a-3982d1502758" providerId="AD" clId="Web-{E25520F5-AC33-70D6-7136-2FDF668AE6CB}" dt="2025-10-16T12:06:12.880" v="24"/>
          <ac:spMkLst>
            <pc:docMk/>
            <pc:sldMk cId="288564645" sldId="263"/>
            <ac:spMk id="20" creationId="{3FBAD350-5664-4811-A208-657FB882D350}"/>
          </ac:spMkLst>
        </pc:spChg>
        <pc:spChg chg="add">
          <ac:chgData name="Wattley, Jaden" userId="S::jtwatt03@louisville.edu::473f42a4-82b8-4bb1-b33a-3982d1502758" providerId="AD" clId="Web-{E25520F5-AC33-70D6-7136-2FDF668AE6CB}" dt="2025-10-16T12:06:12.880" v="24"/>
          <ac:spMkLst>
            <pc:docMk/>
            <pc:sldMk cId="288564645" sldId="263"/>
            <ac:spMk id="22" creationId="{C39ADB8F-D187-49D7-BDCF-C1B6DC727068}"/>
          </ac:spMkLst>
        </pc:spChg>
        <pc:cxnChg chg="add">
          <ac:chgData name="Wattley, Jaden" userId="S::jtwatt03@louisville.edu::473f42a4-82b8-4bb1-b33a-3982d1502758" providerId="AD" clId="Web-{E25520F5-AC33-70D6-7136-2FDF668AE6CB}" dt="2025-10-16T12:06:12.880" v="24"/>
          <ac:cxnSpMkLst>
            <pc:docMk/>
            <pc:sldMk cId="288564645" sldId="263"/>
            <ac:cxnSpMk id="16" creationId="{56020367-4FD5-4596-8E10-C5F095CD8DBF}"/>
          </ac:cxnSpMkLst>
        </pc:cxnChg>
      </pc:sldChg>
    </pc:docChg>
  </pc:docChgLst>
  <pc:docChgLst>
    <pc:chgData name="Staley, Sean" userId="S::ststal01@louisville.edu::5b65b0e7-e88b-4844-a922-92ee8e1c9235" providerId="AD" clId="Web-{A85A4E08-575F-2911-F56A-AD9A11F74701}"/>
    <pc:docChg chg="addSld delSld modSld">
      <pc:chgData name="Staley, Sean" userId="S::ststal01@louisville.edu::5b65b0e7-e88b-4844-a922-92ee8e1c9235" providerId="AD" clId="Web-{A85A4E08-575F-2911-F56A-AD9A11F74701}" dt="2025-10-16T13:49:10.923" v="332"/>
      <pc:docMkLst>
        <pc:docMk/>
      </pc:docMkLst>
      <pc:sldChg chg="addSp delSp modSp">
        <pc:chgData name="Staley, Sean" userId="S::ststal01@louisville.edu::5b65b0e7-e88b-4844-a922-92ee8e1c9235" providerId="AD" clId="Web-{A85A4E08-575F-2911-F56A-AD9A11F74701}" dt="2025-10-16T13:24:32.102" v="78"/>
        <pc:sldMkLst>
          <pc:docMk/>
          <pc:sldMk cId="109857222" sldId="256"/>
        </pc:sldMkLst>
        <pc:spChg chg="mod">
          <ac:chgData name="Staley, Sean" userId="S::ststal01@louisville.edu::5b65b0e7-e88b-4844-a922-92ee8e1c9235" providerId="AD" clId="Web-{A85A4E08-575F-2911-F56A-AD9A11F74701}" dt="2025-10-16T13:24:32.102" v="78"/>
          <ac:spMkLst>
            <pc:docMk/>
            <pc:sldMk cId="109857222" sldId="256"/>
            <ac:spMk id="2" creationId="{00000000-0000-0000-0000-000000000000}"/>
          </ac:spMkLst>
        </pc:spChg>
        <pc:spChg chg="mod">
          <ac:chgData name="Staley, Sean" userId="S::ststal01@louisville.edu::5b65b0e7-e88b-4844-a922-92ee8e1c9235" providerId="AD" clId="Web-{A85A4E08-575F-2911-F56A-AD9A11F74701}" dt="2025-10-16T13:24:32.102" v="78"/>
          <ac:spMkLst>
            <pc:docMk/>
            <pc:sldMk cId="109857222" sldId="256"/>
            <ac:spMk id="3" creationId="{00000000-0000-0000-0000-000000000000}"/>
          </ac:spMkLst>
        </pc:spChg>
        <pc:spChg chg="del">
          <ac:chgData name="Staley, Sean" userId="S::ststal01@louisville.edu::5b65b0e7-e88b-4844-a922-92ee8e1c9235" providerId="AD" clId="Web-{A85A4E08-575F-2911-F56A-AD9A11F74701}" dt="2025-10-16T13:24:32.102" v="78"/>
          <ac:spMkLst>
            <pc:docMk/>
            <pc:sldMk cId="109857222" sldId="256"/>
            <ac:spMk id="8" creationId="{5E7AA7E8-8006-4E1F-A566-FCF37EE6F35D}"/>
          </ac:spMkLst>
        </pc:spChg>
        <pc:spChg chg="add">
          <ac:chgData name="Staley, Sean" userId="S::ststal01@louisville.edu::5b65b0e7-e88b-4844-a922-92ee8e1c9235" providerId="AD" clId="Web-{A85A4E08-575F-2911-F56A-AD9A11F74701}" dt="2025-10-16T13:24:32.102" v="78"/>
          <ac:spMkLst>
            <pc:docMk/>
            <pc:sldMk cId="109857222" sldId="256"/>
            <ac:spMk id="16" creationId="{716F42E0-28DF-4093-AFC5-CA01F54C8897}"/>
          </ac:spMkLst>
        </pc:spChg>
        <pc:spChg chg="add">
          <ac:chgData name="Staley, Sean" userId="S::ststal01@louisville.edu::5b65b0e7-e88b-4844-a922-92ee8e1c9235" providerId="AD" clId="Web-{A85A4E08-575F-2911-F56A-AD9A11F74701}" dt="2025-10-16T13:24:32.102" v="78"/>
          <ac:spMkLst>
            <pc:docMk/>
            <pc:sldMk cId="109857222" sldId="256"/>
            <ac:spMk id="18" creationId="{4063B759-00FC-46D1-9898-8E8625268FAF}"/>
          </ac:spMkLst>
        </pc:spChg>
        <pc:spChg chg="add">
          <ac:chgData name="Staley, Sean" userId="S::ststal01@louisville.edu::5b65b0e7-e88b-4844-a922-92ee8e1c9235" providerId="AD" clId="Web-{A85A4E08-575F-2911-F56A-AD9A11F74701}" dt="2025-10-16T13:24:32.102" v="78"/>
          <ac:spMkLst>
            <pc:docMk/>
            <pc:sldMk cId="109857222" sldId="256"/>
            <ac:spMk id="20" creationId="{D5B012D8-7F27-4758-9AC6-C889B154BD73}"/>
          </ac:spMkLst>
        </pc:spChg>
        <pc:picChg chg="add">
          <ac:chgData name="Staley, Sean" userId="S::ststal01@louisville.edu::5b65b0e7-e88b-4844-a922-92ee8e1c9235" providerId="AD" clId="Web-{A85A4E08-575F-2911-F56A-AD9A11F74701}" dt="2025-10-16T13:24:32.102" v="78"/>
          <ac:picMkLst>
            <pc:docMk/>
            <pc:sldMk cId="109857222" sldId="256"/>
            <ac:picMk id="12" creationId="{ABEC3CF1-6348-52AA-B9DA-D2EBA21C66BF}"/>
          </ac:picMkLst>
        </pc:picChg>
        <pc:cxnChg chg="del">
          <ac:chgData name="Staley, Sean" userId="S::ststal01@louisville.edu::5b65b0e7-e88b-4844-a922-92ee8e1c9235" providerId="AD" clId="Web-{A85A4E08-575F-2911-F56A-AD9A11F74701}" dt="2025-10-16T13:24:32.102" v="78"/>
          <ac:cxnSpMkLst>
            <pc:docMk/>
            <pc:sldMk cId="109857222" sldId="256"/>
            <ac:cxnSpMk id="10" creationId="{56020367-4FD5-4596-8E10-C5F095CD8DBF}"/>
          </ac:cxnSpMkLst>
        </pc:cxnChg>
      </pc:sldChg>
      <pc:sldChg chg="addSp delSp modSp mod modClrScheme delDesignElem chgLayout">
        <pc:chgData name="Staley, Sean" userId="S::ststal01@louisville.edu::5b65b0e7-e88b-4844-a922-92ee8e1c9235" providerId="AD" clId="Web-{A85A4E08-575F-2911-F56A-AD9A11F74701}" dt="2025-10-16T13:45:21.704" v="301" actId="14100"/>
        <pc:sldMkLst>
          <pc:docMk/>
          <pc:sldMk cId="975670655" sldId="257"/>
        </pc:sldMkLst>
        <pc:spChg chg="mod ord">
          <ac:chgData name="Staley, Sean" userId="S::ststal01@louisville.edu::5b65b0e7-e88b-4844-a922-92ee8e1c9235" providerId="AD" clId="Web-{A85A4E08-575F-2911-F56A-AD9A11F74701}" dt="2025-10-16T13:45:21.704" v="301" actId="14100"/>
          <ac:spMkLst>
            <pc:docMk/>
            <pc:sldMk cId="975670655" sldId="257"/>
            <ac:spMk id="2" creationId="{34D8F844-5E2C-DB99-4592-61530CCDBBA4}"/>
          </ac:spMkLst>
        </pc:spChg>
        <pc:spChg chg="add del mod ord">
          <ac:chgData name="Staley, Sean" userId="S::ststal01@louisville.edu::5b65b0e7-e88b-4844-a922-92ee8e1c9235" providerId="AD" clId="Web-{A85A4E08-575F-2911-F56A-AD9A11F74701}" dt="2025-10-16T13:23:26.601" v="53"/>
          <ac:spMkLst>
            <pc:docMk/>
            <pc:sldMk cId="975670655" sldId="257"/>
            <ac:spMk id="3" creationId="{8F648B8C-D1EB-206E-1EBA-5F9D70A4B2E8}"/>
          </ac:spMkLst>
        </pc:spChg>
        <pc:spChg chg="del">
          <ac:chgData name="Staley, Sean" userId="S::ststal01@louisville.edu::5b65b0e7-e88b-4844-a922-92ee8e1c9235" providerId="AD" clId="Web-{A85A4E08-575F-2911-F56A-AD9A11F74701}" dt="2025-10-16T13:22:59.492" v="40"/>
          <ac:spMkLst>
            <pc:docMk/>
            <pc:sldMk cId="975670655" sldId="257"/>
            <ac:spMk id="8" creationId="{1A3C89F8-0D2F-47FF-B903-151248265F47}"/>
          </ac:spMkLst>
        </pc:spChg>
        <pc:spChg chg="add del">
          <ac:chgData name="Staley, Sean" userId="S::ststal01@louisville.edu::5b65b0e7-e88b-4844-a922-92ee8e1c9235" providerId="AD" clId="Web-{A85A4E08-575F-2911-F56A-AD9A11F74701}" dt="2025-10-16T13:23:13.461" v="44"/>
          <ac:spMkLst>
            <pc:docMk/>
            <pc:sldMk cId="975670655" sldId="257"/>
            <ac:spMk id="9" creationId="{4D60F200-5EB0-B223-2439-C96C67F0FEE1}"/>
          </ac:spMkLst>
        </pc:spChg>
        <pc:spChg chg="del">
          <ac:chgData name="Staley, Sean" userId="S::ststal01@louisville.edu::5b65b0e7-e88b-4844-a922-92ee8e1c9235" providerId="AD" clId="Web-{A85A4E08-575F-2911-F56A-AD9A11F74701}" dt="2025-10-16T13:22:59.492" v="40"/>
          <ac:spMkLst>
            <pc:docMk/>
            <pc:sldMk cId="975670655" sldId="257"/>
            <ac:spMk id="10" creationId="{C5CB530E-515E-412C-9DF1-5F8FFBD6F383}"/>
          </ac:spMkLst>
        </pc:spChg>
        <pc:spChg chg="add del">
          <ac:chgData name="Staley, Sean" userId="S::ststal01@louisville.edu::5b65b0e7-e88b-4844-a922-92ee8e1c9235" providerId="AD" clId="Web-{A85A4E08-575F-2911-F56A-AD9A11F74701}" dt="2025-10-16T13:23:13.461" v="44"/>
          <ac:spMkLst>
            <pc:docMk/>
            <pc:sldMk cId="975670655" sldId="257"/>
            <ac:spMk id="11" creationId="{F92CB243-67C5-E304-31A0-4D7D607BAFBA}"/>
          </ac:spMkLst>
        </pc:spChg>
        <pc:spChg chg="del">
          <ac:chgData name="Staley, Sean" userId="S::ststal01@louisville.edu::5b65b0e7-e88b-4844-a922-92ee8e1c9235" providerId="AD" clId="Web-{A85A4E08-575F-2911-F56A-AD9A11F74701}" dt="2025-10-16T13:22:59.492" v="40"/>
          <ac:spMkLst>
            <pc:docMk/>
            <pc:sldMk cId="975670655" sldId="257"/>
            <ac:spMk id="12" creationId="{712D4376-A578-4FF1-94FC-245E7A6A489F}"/>
          </ac:spMkLst>
        </pc:spChg>
        <pc:spChg chg="add del">
          <ac:chgData name="Staley, Sean" userId="S::ststal01@louisville.edu::5b65b0e7-e88b-4844-a922-92ee8e1c9235" providerId="AD" clId="Web-{A85A4E08-575F-2911-F56A-AD9A11F74701}" dt="2025-10-16T13:23:13.461" v="44"/>
          <ac:spMkLst>
            <pc:docMk/>
            <pc:sldMk cId="975670655" sldId="257"/>
            <ac:spMk id="13" creationId="{11A95761-C93E-94BF-087D-D2A823789EAB}"/>
          </ac:spMkLst>
        </pc:spChg>
        <pc:spChg chg="del">
          <ac:chgData name="Staley, Sean" userId="S::ststal01@louisville.edu::5b65b0e7-e88b-4844-a922-92ee8e1c9235" providerId="AD" clId="Web-{A85A4E08-575F-2911-F56A-AD9A11F74701}" dt="2025-10-16T13:22:59.492" v="40"/>
          <ac:spMkLst>
            <pc:docMk/>
            <pc:sldMk cId="975670655" sldId="257"/>
            <ac:spMk id="14" creationId="{AEA7509D-F04F-40CB-A0B3-EEF16499CC9F}"/>
          </ac:spMkLst>
        </pc:spChg>
        <pc:spChg chg="add del">
          <ac:chgData name="Staley, Sean" userId="S::ststal01@louisville.edu::5b65b0e7-e88b-4844-a922-92ee8e1c9235" providerId="AD" clId="Web-{A85A4E08-575F-2911-F56A-AD9A11F74701}" dt="2025-10-16T13:23:13.461" v="44"/>
          <ac:spMkLst>
            <pc:docMk/>
            <pc:sldMk cId="975670655" sldId="257"/>
            <ac:spMk id="15" creationId="{6E63D1A5-FD49-4756-F62E-786C34E631EF}"/>
          </ac:spMkLst>
        </pc:spChg>
        <pc:spChg chg="add del">
          <ac:chgData name="Staley, Sean" userId="S::ststal01@louisville.edu::5b65b0e7-e88b-4844-a922-92ee8e1c9235" providerId="AD" clId="Web-{A85A4E08-575F-2911-F56A-AD9A11F74701}" dt="2025-10-16T13:23:18.023" v="46"/>
          <ac:spMkLst>
            <pc:docMk/>
            <pc:sldMk cId="975670655" sldId="257"/>
            <ac:spMk id="17" creationId="{5C8908E2-EE49-44D2-9428-A28D2312A8D5}"/>
          </ac:spMkLst>
        </pc:spChg>
        <pc:spChg chg="del">
          <ac:chgData name="Staley, Sean" userId="S::ststal01@louisville.edu::5b65b0e7-e88b-4844-a922-92ee8e1c9235" providerId="AD" clId="Web-{A85A4E08-575F-2911-F56A-AD9A11F74701}" dt="2025-10-16T13:22:59.492" v="40"/>
          <ac:spMkLst>
            <pc:docMk/>
            <pc:sldMk cId="975670655" sldId="257"/>
            <ac:spMk id="18" creationId="{508BEF50-7B1E-49A4-BC19-5F4F1D755E64}"/>
          </ac:spMkLst>
        </pc:spChg>
        <pc:spChg chg="del">
          <ac:chgData name="Staley, Sean" userId="S::ststal01@louisville.edu::5b65b0e7-e88b-4844-a922-92ee8e1c9235" providerId="AD" clId="Web-{A85A4E08-575F-2911-F56A-AD9A11F74701}" dt="2025-10-16T13:22:59.492" v="40"/>
          <ac:spMkLst>
            <pc:docMk/>
            <pc:sldMk cId="975670655" sldId="257"/>
            <ac:spMk id="20" creationId="{3FBAD350-5664-4811-A208-657FB882D350}"/>
          </ac:spMkLst>
        </pc:spChg>
        <pc:spChg chg="del">
          <ac:chgData name="Staley, Sean" userId="S::ststal01@louisville.edu::5b65b0e7-e88b-4844-a922-92ee8e1c9235" providerId="AD" clId="Web-{A85A4E08-575F-2911-F56A-AD9A11F74701}" dt="2025-10-16T13:22:59.492" v="40"/>
          <ac:spMkLst>
            <pc:docMk/>
            <pc:sldMk cId="975670655" sldId="257"/>
            <ac:spMk id="22" creationId="{C39ADB8F-D187-49D7-BDCF-C1B6DC727068}"/>
          </ac:spMkLst>
        </pc:spChg>
        <pc:spChg chg="add del">
          <ac:chgData name="Staley, Sean" userId="S::ststal01@louisville.edu::5b65b0e7-e88b-4844-a922-92ee8e1c9235" providerId="AD" clId="Web-{A85A4E08-575F-2911-F56A-AD9A11F74701}" dt="2025-10-16T13:23:18.023" v="46"/>
          <ac:spMkLst>
            <pc:docMk/>
            <pc:sldMk cId="975670655" sldId="257"/>
            <ac:spMk id="24" creationId="{BD92035A-AA2F-4CD8-A556-1CE8BDEC75BD}"/>
          </ac:spMkLst>
        </pc:spChg>
        <pc:spChg chg="add del">
          <ac:chgData name="Staley, Sean" userId="S::ststal01@louisville.edu::5b65b0e7-e88b-4844-a922-92ee8e1c9235" providerId="AD" clId="Web-{A85A4E08-575F-2911-F56A-AD9A11F74701}" dt="2025-10-16T13:23:18.023" v="46"/>
          <ac:spMkLst>
            <pc:docMk/>
            <pc:sldMk cId="975670655" sldId="257"/>
            <ac:spMk id="25" creationId="{ED888B23-07FA-482A-96DF-47E31AF1A603}"/>
          </ac:spMkLst>
        </pc:spChg>
        <pc:spChg chg="add del">
          <ac:chgData name="Staley, Sean" userId="S::ststal01@louisville.edu::5b65b0e7-e88b-4844-a922-92ee8e1c9235" providerId="AD" clId="Web-{A85A4E08-575F-2911-F56A-AD9A11F74701}" dt="2025-10-16T13:23:18.023" v="46"/>
          <ac:spMkLst>
            <pc:docMk/>
            <pc:sldMk cId="975670655" sldId="257"/>
            <ac:spMk id="26" creationId="{8F648B8C-D1EB-206E-1EBA-5F9D70A4B2E8}"/>
          </ac:spMkLst>
        </pc:spChg>
        <pc:spChg chg="add del">
          <ac:chgData name="Staley, Sean" userId="S::ststal01@louisville.edu::5b65b0e7-e88b-4844-a922-92ee8e1c9235" providerId="AD" clId="Web-{A85A4E08-575F-2911-F56A-AD9A11F74701}" dt="2025-10-16T13:23:20.273" v="48"/>
          <ac:spMkLst>
            <pc:docMk/>
            <pc:sldMk cId="975670655" sldId="257"/>
            <ac:spMk id="28" creationId="{C2554CA6-288E-4202-BC52-2E5A8F0C0AED}"/>
          </ac:spMkLst>
        </pc:spChg>
        <pc:spChg chg="add del">
          <ac:chgData name="Staley, Sean" userId="S::ststal01@louisville.edu::5b65b0e7-e88b-4844-a922-92ee8e1c9235" providerId="AD" clId="Web-{A85A4E08-575F-2911-F56A-AD9A11F74701}" dt="2025-10-16T13:23:20.273" v="48"/>
          <ac:spMkLst>
            <pc:docMk/>
            <pc:sldMk cId="975670655" sldId="257"/>
            <ac:spMk id="29" creationId="{B10BB131-AC8E-4A8E-A5D1-36260F720C3B}"/>
          </ac:spMkLst>
        </pc:spChg>
        <pc:spChg chg="add del">
          <ac:chgData name="Staley, Sean" userId="S::ststal01@louisville.edu::5b65b0e7-e88b-4844-a922-92ee8e1c9235" providerId="AD" clId="Web-{A85A4E08-575F-2911-F56A-AD9A11F74701}" dt="2025-10-16T13:23:20.273" v="48"/>
          <ac:spMkLst>
            <pc:docMk/>
            <pc:sldMk cId="975670655" sldId="257"/>
            <ac:spMk id="30" creationId="{5B7778FC-632E-4DCA-A7CB-0D7731CCF970}"/>
          </ac:spMkLst>
        </pc:spChg>
        <pc:spChg chg="add del">
          <ac:chgData name="Staley, Sean" userId="S::ststal01@louisville.edu::5b65b0e7-e88b-4844-a922-92ee8e1c9235" providerId="AD" clId="Web-{A85A4E08-575F-2911-F56A-AD9A11F74701}" dt="2025-10-16T13:23:20.273" v="48"/>
          <ac:spMkLst>
            <pc:docMk/>
            <pc:sldMk cId="975670655" sldId="257"/>
            <ac:spMk id="31" creationId="{FA23A907-97FB-4A8F-880A-DD77401C4296}"/>
          </ac:spMkLst>
        </pc:spChg>
        <pc:spChg chg="add del">
          <ac:chgData name="Staley, Sean" userId="S::ststal01@louisville.edu::5b65b0e7-e88b-4844-a922-92ee8e1c9235" providerId="AD" clId="Web-{A85A4E08-575F-2911-F56A-AD9A11F74701}" dt="2025-10-16T13:23:20.273" v="48"/>
          <ac:spMkLst>
            <pc:docMk/>
            <pc:sldMk cId="975670655" sldId="257"/>
            <ac:spMk id="32" creationId="{8F648B8C-D1EB-206E-1EBA-5F9D70A4B2E8}"/>
          </ac:spMkLst>
        </pc:spChg>
        <pc:spChg chg="add del">
          <ac:chgData name="Staley, Sean" userId="S::ststal01@louisville.edu::5b65b0e7-e88b-4844-a922-92ee8e1c9235" providerId="AD" clId="Web-{A85A4E08-575F-2911-F56A-AD9A11F74701}" dt="2025-10-16T13:23:23.679" v="50"/>
          <ac:spMkLst>
            <pc:docMk/>
            <pc:sldMk cId="975670655" sldId="257"/>
            <ac:spMk id="34" creationId="{B34F5AD2-EDBD-4BBD-A55C-EAFFD0C7097A}"/>
          </ac:spMkLst>
        </pc:spChg>
        <pc:spChg chg="add del">
          <ac:chgData name="Staley, Sean" userId="S::ststal01@louisville.edu::5b65b0e7-e88b-4844-a922-92ee8e1c9235" providerId="AD" clId="Web-{A85A4E08-575F-2911-F56A-AD9A11F74701}" dt="2025-10-16T13:23:23.679" v="50"/>
          <ac:spMkLst>
            <pc:docMk/>
            <pc:sldMk cId="975670655" sldId="257"/>
            <ac:spMk id="35" creationId="{C3896A03-3945-419A-B66B-4EE266EDD152}"/>
          </ac:spMkLst>
        </pc:spChg>
        <pc:spChg chg="add del">
          <ac:chgData name="Staley, Sean" userId="S::ststal01@louisville.edu::5b65b0e7-e88b-4844-a922-92ee8e1c9235" providerId="AD" clId="Web-{A85A4E08-575F-2911-F56A-AD9A11F74701}" dt="2025-10-16T13:23:23.679" v="50"/>
          <ac:spMkLst>
            <pc:docMk/>
            <pc:sldMk cId="975670655" sldId="257"/>
            <ac:spMk id="36" creationId="{B8EAE243-3A9F-4A46-B0D9-04C723A8A1BD}"/>
          </ac:spMkLst>
        </pc:spChg>
        <pc:spChg chg="add del">
          <ac:chgData name="Staley, Sean" userId="S::ststal01@louisville.edu::5b65b0e7-e88b-4844-a922-92ee8e1c9235" providerId="AD" clId="Web-{A85A4E08-575F-2911-F56A-AD9A11F74701}" dt="2025-10-16T13:23:23.679" v="50"/>
          <ac:spMkLst>
            <pc:docMk/>
            <pc:sldMk cId="975670655" sldId="257"/>
            <ac:spMk id="37" creationId="{8F648B8C-D1EB-206E-1EBA-5F9D70A4B2E8}"/>
          </ac:spMkLst>
        </pc:spChg>
        <pc:spChg chg="add del">
          <ac:chgData name="Staley, Sean" userId="S::ststal01@louisville.edu::5b65b0e7-e88b-4844-a922-92ee8e1c9235" providerId="AD" clId="Web-{A85A4E08-575F-2911-F56A-AD9A11F74701}" dt="2025-10-16T13:23:26.148" v="52"/>
          <ac:spMkLst>
            <pc:docMk/>
            <pc:sldMk cId="975670655" sldId="257"/>
            <ac:spMk id="40" creationId="{4D60F200-5EB0-B223-2439-C96C67F0FEE1}"/>
          </ac:spMkLst>
        </pc:spChg>
        <pc:spChg chg="add del">
          <ac:chgData name="Staley, Sean" userId="S::ststal01@louisville.edu::5b65b0e7-e88b-4844-a922-92ee8e1c9235" providerId="AD" clId="Web-{A85A4E08-575F-2911-F56A-AD9A11F74701}" dt="2025-10-16T13:23:26.148" v="52"/>
          <ac:spMkLst>
            <pc:docMk/>
            <pc:sldMk cId="975670655" sldId="257"/>
            <ac:spMk id="41" creationId="{F92CB243-67C5-E304-31A0-4D7D607BAFBA}"/>
          </ac:spMkLst>
        </pc:spChg>
        <pc:spChg chg="add del">
          <ac:chgData name="Staley, Sean" userId="S::ststal01@louisville.edu::5b65b0e7-e88b-4844-a922-92ee8e1c9235" providerId="AD" clId="Web-{A85A4E08-575F-2911-F56A-AD9A11F74701}" dt="2025-10-16T13:23:26.148" v="52"/>
          <ac:spMkLst>
            <pc:docMk/>
            <pc:sldMk cId="975670655" sldId="257"/>
            <ac:spMk id="42" creationId="{11A95761-C93E-94BF-087D-D2A823789EAB}"/>
          </ac:spMkLst>
        </pc:spChg>
        <pc:spChg chg="add del">
          <ac:chgData name="Staley, Sean" userId="S::ststal01@louisville.edu::5b65b0e7-e88b-4844-a922-92ee8e1c9235" providerId="AD" clId="Web-{A85A4E08-575F-2911-F56A-AD9A11F74701}" dt="2025-10-16T13:23:26.148" v="52"/>
          <ac:spMkLst>
            <pc:docMk/>
            <pc:sldMk cId="975670655" sldId="257"/>
            <ac:spMk id="43" creationId="{6E63D1A5-FD49-4756-F62E-786C34E631EF}"/>
          </ac:spMkLst>
        </pc:spChg>
        <pc:spChg chg="add del">
          <ac:chgData name="Staley, Sean" userId="S::ststal01@louisville.edu::5b65b0e7-e88b-4844-a922-92ee8e1c9235" providerId="AD" clId="Web-{A85A4E08-575F-2911-F56A-AD9A11F74701}" dt="2025-10-16T13:23:58.101" v="59"/>
          <ac:spMkLst>
            <pc:docMk/>
            <pc:sldMk cId="975670655" sldId="257"/>
            <ac:spMk id="45" creationId="{5C8908E2-EE49-44D2-9428-A28D2312A8D5}"/>
          </ac:spMkLst>
        </pc:spChg>
        <pc:spChg chg="add del">
          <ac:chgData name="Staley, Sean" userId="S::ststal01@louisville.edu::5b65b0e7-e88b-4844-a922-92ee8e1c9235" providerId="AD" clId="Web-{A85A4E08-575F-2911-F56A-AD9A11F74701}" dt="2025-10-16T13:23:58.101" v="59"/>
          <ac:spMkLst>
            <pc:docMk/>
            <pc:sldMk cId="975670655" sldId="257"/>
            <ac:spMk id="49" creationId="{BD92035A-AA2F-4CD8-A556-1CE8BDEC75BD}"/>
          </ac:spMkLst>
        </pc:spChg>
        <pc:spChg chg="add del">
          <ac:chgData name="Staley, Sean" userId="S::ststal01@louisville.edu::5b65b0e7-e88b-4844-a922-92ee8e1c9235" providerId="AD" clId="Web-{A85A4E08-575F-2911-F56A-AD9A11F74701}" dt="2025-10-16T13:23:58.101" v="59"/>
          <ac:spMkLst>
            <pc:docMk/>
            <pc:sldMk cId="975670655" sldId="257"/>
            <ac:spMk id="50" creationId="{ED888B23-07FA-482A-96DF-47E31AF1A603}"/>
          </ac:spMkLst>
        </pc:spChg>
        <pc:spChg chg="add mod">
          <ac:chgData name="Staley, Sean" userId="S::ststal01@louisville.edu::5b65b0e7-e88b-4844-a922-92ee8e1c9235" providerId="AD" clId="Web-{A85A4E08-575F-2911-F56A-AD9A11F74701}" dt="2025-10-16T13:44:37.985" v="295"/>
          <ac:spMkLst>
            <pc:docMk/>
            <pc:sldMk cId="975670655" sldId="257"/>
            <ac:spMk id="51" creationId="{8F648B8C-D1EB-206E-1EBA-5F9D70A4B2E8}"/>
          </ac:spMkLst>
        </pc:spChg>
        <pc:spChg chg="add del">
          <ac:chgData name="Staley, Sean" userId="S::ststal01@louisville.edu::5b65b0e7-e88b-4844-a922-92ee8e1c9235" providerId="AD" clId="Web-{A85A4E08-575F-2911-F56A-AD9A11F74701}" dt="2025-10-16T13:44:18.516" v="291"/>
          <ac:spMkLst>
            <pc:docMk/>
            <pc:sldMk cId="975670655" sldId="257"/>
            <ac:spMk id="56" creationId="{081EA652-8C6A-4E69-BEB9-170809474553}"/>
          </ac:spMkLst>
        </pc:spChg>
        <pc:spChg chg="add del">
          <ac:chgData name="Staley, Sean" userId="S::ststal01@louisville.edu::5b65b0e7-e88b-4844-a922-92ee8e1c9235" providerId="AD" clId="Web-{A85A4E08-575F-2911-F56A-AD9A11F74701}" dt="2025-10-16T13:23:58.086" v="58"/>
          <ac:spMkLst>
            <pc:docMk/>
            <pc:sldMk cId="975670655" sldId="257"/>
            <ac:spMk id="57" creationId="{9F7D5CDA-D291-4307-BF55-1381FED29634}"/>
          </ac:spMkLst>
        </pc:spChg>
        <pc:spChg chg="add del">
          <ac:chgData name="Staley, Sean" userId="S::ststal01@louisville.edu::5b65b0e7-e88b-4844-a922-92ee8e1c9235" providerId="AD" clId="Web-{A85A4E08-575F-2911-F56A-AD9A11F74701}" dt="2025-10-16T13:44:18.516" v="291"/>
          <ac:spMkLst>
            <pc:docMk/>
            <pc:sldMk cId="975670655" sldId="257"/>
            <ac:spMk id="58" creationId="{5298780A-33B9-4EA2-8F67-DE68AD62841B}"/>
          </ac:spMkLst>
        </pc:spChg>
        <pc:spChg chg="add del">
          <ac:chgData name="Staley, Sean" userId="S::ststal01@louisville.edu::5b65b0e7-e88b-4844-a922-92ee8e1c9235" providerId="AD" clId="Web-{A85A4E08-575F-2911-F56A-AD9A11F74701}" dt="2025-10-16T13:44:18.516" v="291"/>
          <ac:spMkLst>
            <pc:docMk/>
            <pc:sldMk cId="975670655" sldId="257"/>
            <ac:spMk id="60" creationId="{7F488E8B-4E1E-4402-8935-D4E6C02615C7}"/>
          </ac:spMkLst>
        </pc:spChg>
        <pc:spChg chg="add">
          <ac:chgData name="Staley, Sean" userId="S::ststal01@louisville.edu::5b65b0e7-e88b-4844-a922-92ee8e1c9235" providerId="AD" clId="Web-{A85A4E08-575F-2911-F56A-AD9A11F74701}" dt="2025-10-16T13:44:18.516" v="291"/>
          <ac:spMkLst>
            <pc:docMk/>
            <pc:sldMk cId="975670655" sldId="257"/>
            <ac:spMk id="67" creationId="{EDDBB197-D710-4A4F-A9CA-FD2177498BE8}"/>
          </ac:spMkLst>
        </pc:spChg>
        <pc:spChg chg="add">
          <ac:chgData name="Staley, Sean" userId="S::ststal01@louisville.edu::5b65b0e7-e88b-4844-a922-92ee8e1c9235" providerId="AD" clId="Web-{A85A4E08-575F-2911-F56A-AD9A11F74701}" dt="2025-10-16T13:44:18.516" v="291"/>
          <ac:spMkLst>
            <pc:docMk/>
            <pc:sldMk cId="975670655" sldId="257"/>
            <ac:spMk id="69" creationId="{975D1CFA-2CDB-4B64-BD9F-85744E8DA12F}"/>
          </ac:spMkLst>
        </pc:spChg>
        <pc:grpChg chg="add del">
          <ac:chgData name="Staley, Sean" userId="S::ststal01@louisville.edu::5b65b0e7-e88b-4844-a922-92ee8e1c9235" providerId="AD" clId="Web-{A85A4E08-575F-2911-F56A-AD9A11F74701}" dt="2025-10-16T13:23:18.023" v="46"/>
          <ac:grpSpMkLst>
            <pc:docMk/>
            <pc:sldMk cId="975670655" sldId="257"/>
            <ac:grpSpMk id="19" creationId="{5D1A9D8B-3117-4D9D-BDA4-DD81895098B0}"/>
          </ac:grpSpMkLst>
        </pc:grpChg>
        <pc:grpChg chg="add del">
          <ac:chgData name="Staley, Sean" userId="S::ststal01@louisville.edu::5b65b0e7-e88b-4844-a922-92ee8e1c9235" providerId="AD" clId="Web-{A85A4E08-575F-2911-F56A-AD9A11F74701}" dt="2025-10-16T13:23:58.101" v="59"/>
          <ac:grpSpMkLst>
            <pc:docMk/>
            <pc:sldMk cId="975670655" sldId="257"/>
            <ac:grpSpMk id="46" creationId="{5D1A9D8B-3117-4D9D-BDA4-DD81895098B0}"/>
          </ac:grpSpMkLst>
        </pc:grpChg>
        <pc:grpChg chg="add">
          <ac:chgData name="Staley, Sean" userId="S::ststal01@louisville.edu::5b65b0e7-e88b-4844-a922-92ee8e1c9235" providerId="AD" clId="Web-{A85A4E08-575F-2911-F56A-AD9A11F74701}" dt="2025-10-16T13:44:18.516" v="291"/>
          <ac:grpSpMkLst>
            <pc:docMk/>
            <pc:sldMk cId="975670655" sldId="257"/>
            <ac:grpSpMk id="71" creationId="{25EE5136-01F1-466C-962D-BA9B4C6757AA}"/>
          </ac:grpSpMkLst>
        </pc:grpChg>
        <pc:picChg chg="add del">
          <ac:chgData name="Staley, Sean" userId="S::ststal01@louisville.edu::5b65b0e7-e88b-4844-a922-92ee8e1c9235" providerId="AD" clId="Web-{A85A4E08-575F-2911-F56A-AD9A11F74701}" dt="2025-10-16T13:23:13.461" v="44"/>
          <ac:picMkLst>
            <pc:docMk/>
            <pc:sldMk cId="975670655" sldId="257"/>
            <ac:picMk id="5" creationId="{A685F854-A115-23DA-016B-1FA8D0E3C144}"/>
          </ac:picMkLst>
        </pc:picChg>
        <pc:picChg chg="add del">
          <ac:chgData name="Staley, Sean" userId="S::ststal01@louisville.edu::5b65b0e7-e88b-4844-a922-92ee8e1c9235" providerId="AD" clId="Web-{A85A4E08-575F-2911-F56A-AD9A11F74701}" dt="2025-10-16T13:23:26.148" v="52"/>
          <ac:picMkLst>
            <pc:docMk/>
            <pc:sldMk cId="975670655" sldId="257"/>
            <ac:picMk id="39" creationId="{A685F854-A115-23DA-016B-1FA8D0E3C144}"/>
          </ac:picMkLst>
        </pc:picChg>
        <pc:picChg chg="add del">
          <ac:chgData name="Staley, Sean" userId="S::ststal01@louisville.edu::5b65b0e7-e88b-4844-a922-92ee8e1c9235" providerId="AD" clId="Web-{A85A4E08-575F-2911-F56A-AD9A11F74701}" dt="2025-10-16T13:23:58.086" v="58"/>
          <ac:picMkLst>
            <pc:docMk/>
            <pc:sldMk cId="975670655" sldId="257"/>
            <ac:picMk id="53" creationId="{B7F75919-98FC-F717-F249-E2752F377DC4}"/>
          </ac:picMkLst>
        </pc:picChg>
        <pc:picChg chg="add">
          <ac:chgData name="Staley, Sean" userId="S::ststal01@louisville.edu::5b65b0e7-e88b-4844-a922-92ee8e1c9235" providerId="AD" clId="Web-{A85A4E08-575F-2911-F56A-AD9A11F74701}" dt="2025-10-16T13:44:18.516" v="291"/>
          <ac:picMkLst>
            <pc:docMk/>
            <pc:sldMk cId="975670655" sldId="257"/>
            <ac:picMk id="64" creationId="{D109A010-56A5-6EDC-CD20-45E7C13E1DDA}"/>
          </ac:picMkLst>
        </pc:picChg>
        <pc:cxnChg chg="del">
          <ac:chgData name="Staley, Sean" userId="S::ststal01@louisville.edu::5b65b0e7-e88b-4844-a922-92ee8e1c9235" providerId="AD" clId="Web-{A85A4E08-575F-2911-F56A-AD9A11F74701}" dt="2025-10-16T13:22:59.492" v="40"/>
          <ac:cxnSpMkLst>
            <pc:docMk/>
            <pc:sldMk cId="975670655" sldId="257"/>
            <ac:cxnSpMk id="16" creationId="{56020367-4FD5-4596-8E10-C5F095CD8DBF}"/>
          </ac:cxnSpMkLst>
        </pc:cxnChg>
      </pc:sldChg>
      <pc:sldChg chg="addSp delSp modSp new mod setBg">
        <pc:chgData name="Staley, Sean" userId="S::ststal01@louisville.edu::5b65b0e7-e88b-4844-a922-92ee8e1c9235" providerId="AD" clId="Web-{A85A4E08-575F-2911-F56A-AD9A11F74701}" dt="2025-10-16T13:49:10.923" v="332"/>
        <pc:sldMkLst>
          <pc:docMk/>
          <pc:sldMk cId="2259897012" sldId="258"/>
        </pc:sldMkLst>
        <pc:spChg chg="mod">
          <ac:chgData name="Staley, Sean" userId="S::ststal01@louisville.edu::5b65b0e7-e88b-4844-a922-92ee8e1c9235" providerId="AD" clId="Web-{A85A4E08-575F-2911-F56A-AD9A11F74701}" dt="2025-10-16T13:42:32.781" v="281"/>
          <ac:spMkLst>
            <pc:docMk/>
            <pc:sldMk cId="2259897012" sldId="258"/>
            <ac:spMk id="2" creationId="{2D707F99-79A4-F957-2757-51C7B71149AB}"/>
          </ac:spMkLst>
        </pc:spChg>
        <pc:spChg chg="del mod">
          <ac:chgData name="Staley, Sean" userId="S::ststal01@louisville.edu::5b65b0e7-e88b-4844-a922-92ee8e1c9235" providerId="AD" clId="Web-{A85A4E08-575F-2911-F56A-AD9A11F74701}" dt="2025-10-16T13:41:41.296" v="275"/>
          <ac:spMkLst>
            <pc:docMk/>
            <pc:sldMk cId="2259897012" sldId="258"/>
            <ac:spMk id="3" creationId="{4DFABDC3-1346-7F2E-3DC6-CC4546E7EE35}"/>
          </ac:spMkLst>
        </pc:spChg>
        <pc:spChg chg="add del">
          <ac:chgData name="Staley, Sean" userId="S::ststal01@louisville.edu::5b65b0e7-e88b-4844-a922-92ee8e1c9235" providerId="AD" clId="Web-{A85A4E08-575F-2911-F56A-AD9A11F74701}" dt="2025-10-16T13:42:32.781" v="281"/>
          <ac:spMkLst>
            <pc:docMk/>
            <pc:sldMk cId="2259897012" sldId="258"/>
            <ac:spMk id="8" creationId="{3AD318CC-E2A8-4E27-9548-A047A78999B1}"/>
          </ac:spMkLst>
        </pc:spChg>
        <pc:spChg chg="add del">
          <ac:chgData name="Staley, Sean" userId="S::ststal01@louisville.edu::5b65b0e7-e88b-4844-a922-92ee8e1c9235" providerId="AD" clId="Web-{A85A4E08-575F-2911-F56A-AD9A11F74701}" dt="2025-10-16T13:42:32.781" v="281"/>
          <ac:spMkLst>
            <pc:docMk/>
            <pc:sldMk cId="2259897012" sldId="258"/>
            <ac:spMk id="14" creationId="{2C1BBA94-3F40-40AA-8BB9-E69E25E537C1}"/>
          </ac:spMkLst>
        </pc:spChg>
        <pc:spChg chg="add">
          <ac:chgData name="Staley, Sean" userId="S::ststal01@louisville.edu::5b65b0e7-e88b-4844-a922-92ee8e1c9235" providerId="AD" clId="Web-{A85A4E08-575F-2911-F56A-AD9A11F74701}" dt="2025-10-16T13:42:32.781" v="281"/>
          <ac:spMkLst>
            <pc:docMk/>
            <pc:sldMk cId="2259897012" sldId="258"/>
            <ac:spMk id="23" creationId="{B50AB553-2A96-4A92-96F2-93548E096954}"/>
          </ac:spMkLst>
        </pc:spChg>
        <pc:grpChg chg="add del">
          <ac:chgData name="Staley, Sean" userId="S::ststal01@louisville.edu::5b65b0e7-e88b-4844-a922-92ee8e1c9235" providerId="AD" clId="Web-{A85A4E08-575F-2911-F56A-AD9A11F74701}" dt="2025-10-16T13:42:32.781" v="281"/>
          <ac:grpSpMkLst>
            <pc:docMk/>
            <pc:sldMk cId="2259897012" sldId="258"/>
            <ac:grpSpMk id="10" creationId="{B14B560F-9DD7-4302-A60B-EBD3EF59B073}"/>
          </ac:grpSpMkLst>
        </pc:grpChg>
        <pc:graphicFrameChg chg="add del modGraphic">
          <ac:chgData name="Staley, Sean" userId="S::ststal01@louisville.edu::5b65b0e7-e88b-4844-a922-92ee8e1c9235" providerId="AD" clId="Web-{A85A4E08-575F-2911-F56A-AD9A11F74701}" dt="2025-10-16T13:42:32.781" v="281"/>
          <ac:graphicFrameMkLst>
            <pc:docMk/>
            <pc:sldMk cId="2259897012" sldId="258"/>
            <ac:graphicFrameMk id="16" creationId="{63B0376D-F34C-E7BD-6A67-D9E49A57FD54}"/>
          </ac:graphicFrameMkLst>
        </pc:graphicFrameChg>
        <pc:graphicFrameChg chg="add modGraphic">
          <ac:chgData name="Staley, Sean" userId="S::ststal01@louisville.edu::5b65b0e7-e88b-4844-a922-92ee8e1c9235" providerId="AD" clId="Web-{A85A4E08-575F-2911-F56A-AD9A11F74701}" dt="2025-10-16T13:49:10.923" v="332"/>
          <ac:graphicFrameMkLst>
            <pc:docMk/>
            <pc:sldMk cId="2259897012" sldId="258"/>
            <ac:graphicFrameMk id="18" creationId="{72239E5C-FFD9-1260-FD71-2E614259D896}"/>
          </ac:graphicFrameMkLst>
        </pc:graphicFrameChg>
        <pc:picChg chg="add">
          <ac:chgData name="Staley, Sean" userId="S::ststal01@louisville.edu::5b65b0e7-e88b-4844-a922-92ee8e1c9235" providerId="AD" clId="Web-{A85A4E08-575F-2911-F56A-AD9A11F74701}" dt="2025-10-16T13:42:32.781" v="281"/>
          <ac:picMkLst>
            <pc:docMk/>
            <pc:sldMk cId="2259897012" sldId="258"/>
            <ac:picMk id="19" creationId="{4A7B9AC3-C8AB-0972-478E-FA68D55BA26C}"/>
          </ac:picMkLst>
        </pc:picChg>
      </pc:sldChg>
      <pc:sldChg chg="del">
        <pc:chgData name="Staley, Sean" userId="S::ststal01@louisville.edu::5b65b0e7-e88b-4844-a922-92ee8e1c9235" providerId="AD" clId="Web-{A85A4E08-575F-2911-F56A-AD9A11F74701}" dt="2025-10-16T13:24:21.992" v="77"/>
        <pc:sldMkLst>
          <pc:docMk/>
          <pc:sldMk cId="3185082910" sldId="258"/>
        </pc:sldMkLst>
      </pc:sldChg>
      <pc:sldChg chg="del">
        <pc:chgData name="Staley, Sean" userId="S::ststal01@louisville.edu::5b65b0e7-e88b-4844-a922-92ee8e1c9235" providerId="AD" clId="Web-{A85A4E08-575F-2911-F56A-AD9A11F74701}" dt="2025-10-16T13:24:21.992" v="76"/>
        <pc:sldMkLst>
          <pc:docMk/>
          <pc:sldMk cId="1903739125" sldId="259"/>
        </pc:sldMkLst>
      </pc:sldChg>
      <pc:sldChg chg="addSp modSp new mod setBg">
        <pc:chgData name="Staley, Sean" userId="S::ststal01@louisville.edu::5b65b0e7-e88b-4844-a922-92ee8e1c9235" providerId="AD" clId="Web-{A85A4E08-575F-2911-F56A-AD9A11F74701}" dt="2025-10-16T13:28:19.399" v="114" actId="20577"/>
        <pc:sldMkLst>
          <pc:docMk/>
          <pc:sldMk cId="2120045421" sldId="259"/>
        </pc:sldMkLst>
        <pc:spChg chg="mod">
          <ac:chgData name="Staley, Sean" userId="S::ststal01@louisville.edu::5b65b0e7-e88b-4844-a922-92ee8e1c9235" providerId="AD" clId="Web-{A85A4E08-575F-2911-F56A-AD9A11F74701}" dt="2025-10-16T13:28:19.399" v="114" actId="20577"/>
          <ac:spMkLst>
            <pc:docMk/>
            <pc:sldMk cId="2120045421" sldId="259"/>
            <ac:spMk id="2" creationId="{C126BFF3-49E1-5A8D-CBB8-8F05F42903EC}"/>
          </ac:spMkLst>
        </pc:spChg>
        <pc:spChg chg="mod">
          <ac:chgData name="Staley, Sean" userId="S::ststal01@louisville.edu::5b65b0e7-e88b-4844-a922-92ee8e1c9235" providerId="AD" clId="Web-{A85A4E08-575F-2911-F56A-AD9A11F74701}" dt="2025-10-16T13:26:07.415" v="96"/>
          <ac:spMkLst>
            <pc:docMk/>
            <pc:sldMk cId="2120045421" sldId="259"/>
            <ac:spMk id="3" creationId="{08821209-902A-2DE5-AF83-2AD1DDF989B6}"/>
          </ac:spMkLst>
        </pc:spChg>
        <pc:spChg chg="add">
          <ac:chgData name="Staley, Sean" userId="S::ststal01@louisville.edu::5b65b0e7-e88b-4844-a922-92ee8e1c9235" providerId="AD" clId="Web-{A85A4E08-575F-2911-F56A-AD9A11F74701}" dt="2025-10-16T13:26:07.415" v="96"/>
          <ac:spMkLst>
            <pc:docMk/>
            <pc:sldMk cId="2120045421" sldId="259"/>
            <ac:spMk id="8" creationId="{081EA652-8C6A-4E69-BEB9-170809474553}"/>
          </ac:spMkLst>
        </pc:spChg>
        <pc:spChg chg="add">
          <ac:chgData name="Staley, Sean" userId="S::ststal01@louisville.edu::5b65b0e7-e88b-4844-a922-92ee8e1c9235" providerId="AD" clId="Web-{A85A4E08-575F-2911-F56A-AD9A11F74701}" dt="2025-10-16T13:26:07.415" v="96"/>
          <ac:spMkLst>
            <pc:docMk/>
            <pc:sldMk cId="2120045421" sldId="259"/>
            <ac:spMk id="10" creationId="{5298780A-33B9-4EA2-8F67-DE68AD62841B}"/>
          </ac:spMkLst>
        </pc:spChg>
        <pc:spChg chg="add">
          <ac:chgData name="Staley, Sean" userId="S::ststal01@louisville.edu::5b65b0e7-e88b-4844-a922-92ee8e1c9235" providerId="AD" clId="Web-{A85A4E08-575F-2911-F56A-AD9A11F74701}" dt="2025-10-16T13:26:07.415" v="96"/>
          <ac:spMkLst>
            <pc:docMk/>
            <pc:sldMk cId="2120045421" sldId="259"/>
            <ac:spMk id="12" creationId="{7F488E8B-4E1E-4402-8935-D4E6C02615C7}"/>
          </ac:spMkLst>
        </pc:spChg>
      </pc:sldChg>
      <pc:sldChg chg="modSp new del">
        <pc:chgData name="Staley, Sean" userId="S::ststal01@louisville.edu::5b65b0e7-e88b-4844-a922-92ee8e1c9235" providerId="AD" clId="Web-{A85A4E08-575F-2911-F56A-AD9A11F74701}" dt="2025-10-16T13:28:48.743" v="117"/>
        <pc:sldMkLst>
          <pc:docMk/>
          <pc:sldMk cId="251988589" sldId="260"/>
        </pc:sldMkLst>
        <pc:spChg chg="mod">
          <ac:chgData name="Staley, Sean" userId="S::ststal01@louisville.edu::5b65b0e7-e88b-4844-a922-92ee8e1c9235" providerId="AD" clId="Web-{A85A4E08-575F-2911-F56A-AD9A11F74701}" dt="2025-10-16T13:28:47.165" v="116" actId="20577"/>
          <ac:spMkLst>
            <pc:docMk/>
            <pc:sldMk cId="251988589" sldId="260"/>
            <ac:spMk id="2" creationId="{9DF68BE4-39A4-CFDE-26B2-8A0BB9B80A64}"/>
          </ac:spMkLst>
        </pc:spChg>
      </pc:sldChg>
      <pc:sldChg chg="del">
        <pc:chgData name="Staley, Sean" userId="S::ststal01@louisville.edu::5b65b0e7-e88b-4844-a922-92ee8e1c9235" providerId="AD" clId="Web-{A85A4E08-575F-2911-F56A-AD9A11F74701}" dt="2025-10-16T13:24:21.992" v="75"/>
        <pc:sldMkLst>
          <pc:docMk/>
          <pc:sldMk cId="616363377" sldId="260"/>
        </pc:sldMkLst>
      </pc:sldChg>
      <pc:sldChg chg="del">
        <pc:chgData name="Staley, Sean" userId="S::ststal01@louisville.edu::5b65b0e7-e88b-4844-a922-92ee8e1c9235" providerId="AD" clId="Web-{A85A4E08-575F-2911-F56A-AD9A11F74701}" dt="2025-10-16T13:24:21.992" v="74"/>
        <pc:sldMkLst>
          <pc:docMk/>
          <pc:sldMk cId="2045716442" sldId="261"/>
        </pc:sldMkLst>
      </pc:sldChg>
      <pc:sldChg chg="modSp add replId">
        <pc:chgData name="Staley, Sean" userId="S::ststal01@louisville.edu::5b65b0e7-e88b-4844-a922-92ee8e1c9235" providerId="AD" clId="Web-{A85A4E08-575F-2911-F56A-AD9A11F74701}" dt="2025-10-16T13:28:17.399" v="112" actId="20577"/>
        <pc:sldMkLst>
          <pc:docMk/>
          <pc:sldMk cId="2801802670" sldId="261"/>
        </pc:sldMkLst>
        <pc:spChg chg="mod">
          <ac:chgData name="Staley, Sean" userId="S::ststal01@louisville.edu::5b65b0e7-e88b-4844-a922-92ee8e1c9235" providerId="AD" clId="Web-{A85A4E08-575F-2911-F56A-AD9A11F74701}" dt="2025-10-16T13:28:17.399" v="112" actId="20577"/>
          <ac:spMkLst>
            <pc:docMk/>
            <pc:sldMk cId="2801802670" sldId="261"/>
            <ac:spMk id="2" creationId="{F30299CC-9829-7FB5-F729-86D9A4CD0123}"/>
          </ac:spMkLst>
        </pc:spChg>
      </pc:sldChg>
      <pc:sldChg chg="modSp add replId">
        <pc:chgData name="Staley, Sean" userId="S::ststal01@louisville.edu::5b65b0e7-e88b-4844-a922-92ee8e1c9235" providerId="AD" clId="Web-{A85A4E08-575F-2911-F56A-AD9A11F74701}" dt="2025-10-16T13:28:15.618" v="110" actId="20577"/>
        <pc:sldMkLst>
          <pc:docMk/>
          <pc:sldMk cId="2149769098" sldId="262"/>
        </pc:sldMkLst>
        <pc:spChg chg="mod">
          <ac:chgData name="Staley, Sean" userId="S::ststal01@louisville.edu::5b65b0e7-e88b-4844-a922-92ee8e1c9235" providerId="AD" clId="Web-{A85A4E08-575F-2911-F56A-AD9A11F74701}" dt="2025-10-16T13:28:15.618" v="110" actId="20577"/>
          <ac:spMkLst>
            <pc:docMk/>
            <pc:sldMk cId="2149769098" sldId="262"/>
            <ac:spMk id="2" creationId="{A02C3264-667A-3DF7-6CCD-BC622B9EB556}"/>
          </ac:spMkLst>
        </pc:spChg>
      </pc:sldChg>
      <pc:sldChg chg="del">
        <pc:chgData name="Staley, Sean" userId="S::ststal01@louisville.edu::5b65b0e7-e88b-4844-a922-92ee8e1c9235" providerId="AD" clId="Web-{A85A4E08-575F-2911-F56A-AD9A11F74701}" dt="2025-10-16T13:24:21.977" v="73"/>
        <pc:sldMkLst>
          <pc:docMk/>
          <pc:sldMk cId="3294249548" sldId="262"/>
        </pc:sldMkLst>
      </pc:sldChg>
      <pc:sldChg chg="del">
        <pc:chgData name="Staley, Sean" userId="S::ststal01@louisville.edu::5b65b0e7-e88b-4844-a922-92ee8e1c9235" providerId="AD" clId="Web-{A85A4E08-575F-2911-F56A-AD9A11F74701}" dt="2025-10-16T13:24:21.977" v="72"/>
        <pc:sldMkLst>
          <pc:docMk/>
          <pc:sldMk cId="288564645" sldId="263"/>
        </pc:sldMkLst>
      </pc:sldChg>
      <pc:sldChg chg="modSp add replId">
        <pc:chgData name="Staley, Sean" userId="S::ststal01@louisville.edu::5b65b0e7-e88b-4844-a922-92ee8e1c9235" providerId="AD" clId="Web-{A85A4E08-575F-2911-F56A-AD9A11F74701}" dt="2025-10-16T13:28:58.462" v="121" actId="20577"/>
        <pc:sldMkLst>
          <pc:docMk/>
          <pc:sldMk cId="481148357" sldId="263"/>
        </pc:sldMkLst>
        <pc:spChg chg="mod">
          <ac:chgData name="Staley, Sean" userId="S::ststal01@louisville.edu::5b65b0e7-e88b-4844-a922-92ee8e1c9235" providerId="AD" clId="Web-{A85A4E08-575F-2911-F56A-AD9A11F74701}" dt="2025-10-16T13:28:58.462" v="121" actId="20577"/>
          <ac:spMkLst>
            <pc:docMk/>
            <pc:sldMk cId="481148357" sldId="263"/>
            <ac:spMk id="2" creationId="{5A25E1FC-B0B3-00C4-4F0F-48F79BC254D2}"/>
          </ac:spMkLst>
        </pc:spChg>
      </pc:sldChg>
      <pc:sldChg chg="add del">
        <pc:chgData name="Staley, Sean" userId="S::ststal01@louisville.edu::5b65b0e7-e88b-4844-a922-92ee8e1c9235" providerId="AD" clId="Web-{A85A4E08-575F-2911-F56A-AD9A11F74701}" dt="2025-10-16T13:22:02.054" v="27"/>
        <pc:sldMkLst>
          <pc:docMk/>
          <pc:sldMk cId="1203497075" sldId="264"/>
        </pc:sldMkLst>
      </pc:sldChg>
      <pc:sldChg chg="modSp add replId">
        <pc:chgData name="Staley, Sean" userId="S::ststal01@louisville.edu::5b65b0e7-e88b-4844-a922-92ee8e1c9235" providerId="AD" clId="Web-{A85A4E08-575F-2911-F56A-AD9A11F74701}" dt="2025-10-16T13:29:21.540" v="124" actId="20577"/>
        <pc:sldMkLst>
          <pc:docMk/>
          <pc:sldMk cId="1795881889" sldId="264"/>
        </pc:sldMkLst>
        <pc:spChg chg="mod">
          <ac:chgData name="Staley, Sean" userId="S::ststal01@louisville.edu::5b65b0e7-e88b-4844-a922-92ee8e1c9235" providerId="AD" clId="Web-{A85A4E08-575F-2911-F56A-AD9A11F74701}" dt="2025-10-16T13:29:21.540" v="124" actId="20577"/>
          <ac:spMkLst>
            <pc:docMk/>
            <pc:sldMk cId="1795881889" sldId="264"/>
            <ac:spMk id="2" creationId="{5ACB4800-0565-D95B-D02C-255EBA34DB5A}"/>
          </ac:spMkLst>
        </pc:spChg>
      </pc:sldChg>
      <pc:sldChg chg="addSp delSp modSp new mod setBg">
        <pc:chgData name="Staley, Sean" userId="S::ststal01@louisville.edu::5b65b0e7-e88b-4844-a922-92ee8e1c9235" providerId="AD" clId="Web-{A85A4E08-575F-2911-F56A-AD9A11F74701}" dt="2025-10-16T13:46:43.298" v="318"/>
        <pc:sldMkLst>
          <pc:docMk/>
          <pc:sldMk cId="3237710146" sldId="265"/>
        </pc:sldMkLst>
        <pc:spChg chg="mod">
          <ac:chgData name="Staley, Sean" userId="S::ststal01@louisville.edu::5b65b0e7-e88b-4844-a922-92ee8e1c9235" providerId="AD" clId="Web-{A85A4E08-575F-2911-F56A-AD9A11F74701}" dt="2025-10-16T13:46:43.298" v="318"/>
          <ac:spMkLst>
            <pc:docMk/>
            <pc:sldMk cId="3237710146" sldId="265"/>
            <ac:spMk id="2" creationId="{7B76A01F-ADF2-1779-EEFF-2B7CE47D45D5}"/>
          </ac:spMkLst>
        </pc:spChg>
        <pc:spChg chg="mod">
          <ac:chgData name="Staley, Sean" userId="S::ststal01@louisville.edu::5b65b0e7-e88b-4844-a922-92ee8e1c9235" providerId="AD" clId="Web-{A85A4E08-575F-2911-F56A-AD9A11F74701}" dt="2025-10-16T13:46:43.298" v="318"/>
          <ac:spMkLst>
            <pc:docMk/>
            <pc:sldMk cId="3237710146" sldId="265"/>
            <ac:spMk id="3" creationId="{0C7546FA-749A-F3E5-5F39-5684F45953BC}"/>
          </ac:spMkLst>
        </pc:spChg>
        <pc:spChg chg="add del">
          <ac:chgData name="Staley, Sean" userId="S::ststal01@louisville.edu::5b65b0e7-e88b-4844-a922-92ee8e1c9235" providerId="AD" clId="Web-{A85A4E08-575F-2911-F56A-AD9A11F74701}" dt="2025-10-16T13:46:43.298" v="318"/>
          <ac:spMkLst>
            <pc:docMk/>
            <pc:sldMk cId="3237710146" sldId="265"/>
            <ac:spMk id="8" creationId="{1B15ED52-F352-441B-82BF-E0EA34836D08}"/>
          </ac:spMkLst>
        </pc:spChg>
        <pc:spChg chg="add del">
          <ac:chgData name="Staley, Sean" userId="S::ststal01@louisville.edu::5b65b0e7-e88b-4844-a922-92ee8e1c9235" providerId="AD" clId="Web-{A85A4E08-575F-2911-F56A-AD9A11F74701}" dt="2025-10-16T13:46:43.298" v="318"/>
          <ac:spMkLst>
            <pc:docMk/>
            <pc:sldMk cId="3237710146" sldId="265"/>
            <ac:spMk id="10" creationId="{3B2E3793-BFE6-45A2-9B7B-E18844431C99}"/>
          </ac:spMkLst>
        </pc:spChg>
        <pc:spChg chg="add del">
          <ac:chgData name="Staley, Sean" userId="S::ststal01@louisville.edu::5b65b0e7-e88b-4844-a922-92ee8e1c9235" providerId="AD" clId="Web-{A85A4E08-575F-2911-F56A-AD9A11F74701}" dt="2025-10-16T13:46:43.298" v="318"/>
          <ac:spMkLst>
            <pc:docMk/>
            <pc:sldMk cId="3237710146" sldId="265"/>
            <ac:spMk id="12" creationId="{BC4C4868-CB8F-4AF9-9CDB-8108F2C19B67}"/>
          </ac:spMkLst>
        </pc:spChg>
        <pc:spChg chg="add del">
          <ac:chgData name="Staley, Sean" userId="S::ststal01@louisville.edu::5b65b0e7-e88b-4844-a922-92ee8e1c9235" providerId="AD" clId="Web-{A85A4E08-575F-2911-F56A-AD9A11F74701}" dt="2025-10-16T13:46:43.298" v="318"/>
          <ac:spMkLst>
            <pc:docMk/>
            <pc:sldMk cId="3237710146" sldId="265"/>
            <ac:spMk id="14" creationId="{375E0459-6403-40CD-989D-56A4407CA12E}"/>
          </ac:spMkLst>
        </pc:spChg>
        <pc:spChg chg="add del">
          <ac:chgData name="Staley, Sean" userId="S::ststal01@louisville.edu::5b65b0e7-e88b-4844-a922-92ee8e1c9235" providerId="AD" clId="Web-{A85A4E08-575F-2911-F56A-AD9A11F74701}" dt="2025-10-16T13:46:43.298" v="318"/>
          <ac:spMkLst>
            <pc:docMk/>
            <pc:sldMk cId="3237710146" sldId="265"/>
            <ac:spMk id="16" creationId="{53E5B1A8-3AC9-4BD1-9BBC-78CA94F2D1BA}"/>
          </ac:spMkLst>
        </pc:spChg>
        <pc:spChg chg="add">
          <ac:chgData name="Staley, Sean" userId="S::ststal01@louisville.edu::5b65b0e7-e88b-4844-a922-92ee8e1c9235" providerId="AD" clId="Web-{A85A4E08-575F-2911-F56A-AD9A11F74701}" dt="2025-10-16T13:46:43.298" v="318"/>
          <ac:spMkLst>
            <pc:docMk/>
            <pc:sldMk cId="3237710146" sldId="265"/>
            <ac:spMk id="21" creationId="{B6CDA21F-E7AF-4C75-8395-33F58D5B0E45}"/>
          </ac:spMkLst>
        </pc:spChg>
        <pc:spChg chg="add">
          <ac:chgData name="Staley, Sean" userId="S::ststal01@louisville.edu::5b65b0e7-e88b-4844-a922-92ee8e1c9235" providerId="AD" clId="Web-{A85A4E08-575F-2911-F56A-AD9A11F74701}" dt="2025-10-16T13:46:43.298" v="318"/>
          <ac:spMkLst>
            <pc:docMk/>
            <pc:sldMk cId="3237710146" sldId="265"/>
            <ac:spMk id="28" creationId="{D5B0017B-2ECA-49AF-B397-DC140825DF8D}"/>
          </ac:spMkLst>
        </pc:spChg>
        <pc:grpChg chg="add">
          <ac:chgData name="Staley, Sean" userId="S::ststal01@louisville.edu::5b65b0e7-e88b-4844-a922-92ee8e1c9235" providerId="AD" clId="Web-{A85A4E08-575F-2911-F56A-AD9A11F74701}" dt="2025-10-16T13:46:43.298" v="318"/>
          <ac:grpSpMkLst>
            <pc:docMk/>
            <pc:sldMk cId="3237710146" sldId="265"/>
            <ac:grpSpMk id="23" creationId="{AE1C45F0-260A-458C-96ED-C1F6D2151219}"/>
          </ac:grpSpMkLst>
        </pc:grpChg>
      </pc:sldChg>
      <pc:sldChg chg="addSp delSp modSp add mod replId setBg setClrOvrMap">
        <pc:chgData name="Staley, Sean" userId="S::ststal01@louisville.edu::5b65b0e7-e88b-4844-a922-92ee8e1c9235" providerId="AD" clId="Web-{A85A4E08-575F-2911-F56A-AD9A11F74701}" dt="2025-10-16T13:46:36.579" v="317"/>
        <pc:sldMkLst>
          <pc:docMk/>
          <pc:sldMk cId="1173533496" sldId="266"/>
        </pc:sldMkLst>
        <pc:spChg chg="mod">
          <ac:chgData name="Staley, Sean" userId="S::ststal01@louisville.edu::5b65b0e7-e88b-4844-a922-92ee8e1c9235" providerId="AD" clId="Web-{A85A4E08-575F-2911-F56A-AD9A11F74701}" dt="2025-10-16T13:46:36.579" v="317"/>
          <ac:spMkLst>
            <pc:docMk/>
            <pc:sldMk cId="1173533496" sldId="266"/>
            <ac:spMk id="2" creationId="{9BABFA8E-5251-A3A8-3B7F-64BEC23B7E74}"/>
          </ac:spMkLst>
        </pc:spChg>
        <pc:spChg chg="add del mod">
          <ac:chgData name="Staley, Sean" userId="S::ststal01@louisville.edu::5b65b0e7-e88b-4844-a922-92ee8e1c9235" providerId="AD" clId="Web-{A85A4E08-575F-2911-F56A-AD9A11F74701}" dt="2025-10-16T13:46:36.579" v="317"/>
          <ac:spMkLst>
            <pc:docMk/>
            <pc:sldMk cId="1173533496" sldId="266"/>
            <ac:spMk id="3" creationId="{7F6C9561-6782-C28E-5F21-10729DBF0E88}"/>
          </ac:spMkLst>
        </pc:spChg>
        <pc:spChg chg="add del">
          <ac:chgData name="Staley, Sean" userId="S::ststal01@louisville.edu::5b65b0e7-e88b-4844-a922-92ee8e1c9235" providerId="AD" clId="Web-{A85A4E08-575F-2911-F56A-AD9A11F74701}" dt="2025-10-16T13:46:21.782" v="304"/>
          <ac:spMkLst>
            <pc:docMk/>
            <pc:sldMk cId="1173533496" sldId="266"/>
            <ac:spMk id="8" creationId="{DBF61EA3-B236-439E-9C0B-340980D56BEE}"/>
          </ac:spMkLst>
        </pc:spChg>
        <pc:spChg chg="add del">
          <ac:chgData name="Staley, Sean" userId="S::ststal01@louisville.edu::5b65b0e7-e88b-4844-a922-92ee8e1c9235" providerId="AD" clId="Web-{A85A4E08-575F-2911-F56A-AD9A11F74701}" dt="2025-10-16T13:46:31.501" v="312"/>
          <ac:spMkLst>
            <pc:docMk/>
            <pc:sldMk cId="1173533496" sldId="266"/>
            <ac:spMk id="9" creationId="{3A930249-8242-4E2B-AF17-C01826488321}"/>
          </ac:spMkLst>
        </pc:spChg>
        <pc:spChg chg="add del">
          <ac:chgData name="Staley, Sean" userId="S::ststal01@louisville.edu::5b65b0e7-e88b-4844-a922-92ee8e1c9235" providerId="AD" clId="Web-{A85A4E08-575F-2911-F56A-AD9A11F74701}" dt="2025-10-16T13:46:31.501" v="312"/>
          <ac:spMkLst>
            <pc:docMk/>
            <pc:sldMk cId="1173533496" sldId="266"/>
            <ac:spMk id="11" creationId="{A5BDD999-C5E1-4B3E-A710-768673819165}"/>
          </ac:spMkLst>
        </pc:spChg>
        <pc:spChg chg="add del">
          <ac:chgData name="Staley, Sean" userId="S::ststal01@louisville.edu::5b65b0e7-e88b-4844-a922-92ee8e1c9235" providerId="AD" clId="Web-{A85A4E08-575F-2911-F56A-AD9A11F74701}" dt="2025-10-16T13:46:24.047" v="306"/>
          <ac:spMkLst>
            <pc:docMk/>
            <pc:sldMk cId="1173533496" sldId="266"/>
            <ac:spMk id="12" creationId="{86909FA0-B515-4681-B7A8-FA281D133B94}"/>
          </ac:spMkLst>
        </pc:spChg>
        <pc:spChg chg="add del">
          <ac:chgData name="Staley, Sean" userId="S::ststal01@louisville.edu::5b65b0e7-e88b-4844-a922-92ee8e1c9235" providerId="AD" clId="Web-{A85A4E08-575F-2911-F56A-AD9A11F74701}" dt="2025-10-16T13:46:21.782" v="304"/>
          <ac:spMkLst>
            <pc:docMk/>
            <pc:sldMk cId="1173533496" sldId="266"/>
            <ac:spMk id="14" creationId="{E659831F-0D9A-4C63-9EBB-8435B85A440F}"/>
          </ac:spMkLst>
        </pc:spChg>
        <pc:spChg chg="add del">
          <ac:chgData name="Staley, Sean" userId="S::ststal01@louisville.edu::5b65b0e7-e88b-4844-a922-92ee8e1c9235" providerId="AD" clId="Web-{A85A4E08-575F-2911-F56A-AD9A11F74701}" dt="2025-10-16T13:46:24.047" v="306"/>
          <ac:spMkLst>
            <pc:docMk/>
            <pc:sldMk cId="1173533496" sldId="266"/>
            <ac:spMk id="16" creationId="{7D96243B-ECED-4B71-8E06-AE9A285EAD20}"/>
          </ac:spMkLst>
        </pc:spChg>
        <pc:spChg chg="add del">
          <ac:chgData name="Staley, Sean" userId="S::ststal01@louisville.edu::5b65b0e7-e88b-4844-a922-92ee8e1c9235" providerId="AD" clId="Web-{A85A4E08-575F-2911-F56A-AD9A11F74701}" dt="2025-10-16T13:46:24.047" v="306"/>
          <ac:spMkLst>
            <pc:docMk/>
            <pc:sldMk cId="1173533496" sldId="266"/>
            <ac:spMk id="17" creationId="{DEE2AD96-B495-4E06-9291-B71706F728CB}"/>
          </ac:spMkLst>
        </pc:spChg>
        <pc:spChg chg="add del">
          <ac:chgData name="Staley, Sean" userId="S::ststal01@louisville.edu::5b65b0e7-e88b-4844-a922-92ee8e1c9235" providerId="AD" clId="Web-{A85A4E08-575F-2911-F56A-AD9A11F74701}" dt="2025-10-16T13:46:24.047" v="306"/>
          <ac:spMkLst>
            <pc:docMk/>
            <pc:sldMk cId="1173533496" sldId="266"/>
            <ac:spMk id="18" creationId="{A09989E4-EFDC-4A90-A633-E0525FB4139E}"/>
          </ac:spMkLst>
        </pc:spChg>
        <pc:spChg chg="add del">
          <ac:chgData name="Staley, Sean" userId="S::ststal01@louisville.edu::5b65b0e7-e88b-4844-a922-92ee8e1c9235" providerId="AD" clId="Web-{A85A4E08-575F-2911-F56A-AD9A11F74701}" dt="2025-10-16T13:46:24.047" v="306"/>
          <ac:spMkLst>
            <pc:docMk/>
            <pc:sldMk cId="1173533496" sldId="266"/>
            <ac:spMk id="19" creationId="{53CF6D67-C5A8-4ADD-9E8E-1E38CA1D3166}"/>
          </ac:spMkLst>
        </pc:spChg>
        <pc:spChg chg="add del">
          <ac:chgData name="Staley, Sean" userId="S::ststal01@louisville.edu::5b65b0e7-e88b-4844-a922-92ee8e1c9235" providerId="AD" clId="Web-{A85A4E08-575F-2911-F56A-AD9A11F74701}" dt="2025-10-16T13:46:24.047" v="306"/>
          <ac:spMkLst>
            <pc:docMk/>
            <pc:sldMk cId="1173533496" sldId="266"/>
            <ac:spMk id="20" creationId="{21C9FE86-FCC3-4A31-AA1C-C882262B7FE7}"/>
          </ac:spMkLst>
        </pc:spChg>
        <pc:spChg chg="add del">
          <ac:chgData name="Staley, Sean" userId="S::ststal01@louisville.edu::5b65b0e7-e88b-4844-a922-92ee8e1c9235" providerId="AD" clId="Web-{A85A4E08-575F-2911-F56A-AD9A11F74701}" dt="2025-10-16T13:46:26.297" v="308"/>
          <ac:spMkLst>
            <pc:docMk/>
            <pc:sldMk cId="1173533496" sldId="266"/>
            <ac:spMk id="22" creationId="{081EA652-8C6A-4E69-BEB9-170809474553}"/>
          </ac:spMkLst>
        </pc:spChg>
        <pc:spChg chg="add del">
          <ac:chgData name="Staley, Sean" userId="S::ststal01@louisville.edu::5b65b0e7-e88b-4844-a922-92ee8e1c9235" providerId="AD" clId="Web-{A85A4E08-575F-2911-F56A-AD9A11F74701}" dt="2025-10-16T13:46:26.297" v="308"/>
          <ac:spMkLst>
            <pc:docMk/>
            <pc:sldMk cId="1173533496" sldId="266"/>
            <ac:spMk id="23" creationId="{5298780A-33B9-4EA2-8F67-DE68AD62841B}"/>
          </ac:spMkLst>
        </pc:spChg>
        <pc:spChg chg="add del">
          <ac:chgData name="Staley, Sean" userId="S::ststal01@louisville.edu::5b65b0e7-e88b-4844-a922-92ee8e1c9235" providerId="AD" clId="Web-{A85A4E08-575F-2911-F56A-AD9A11F74701}" dt="2025-10-16T13:46:26.297" v="308"/>
          <ac:spMkLst>
            <pc:docMk/>
            <pc:sldMk cId="1173533496" sldId="266"/>
            <ac:spMk id="24" creationId="{7F488E8B-4E1E-4402-8935-D4E6C02615C7}"/>
          </ac:spMkLst>
        </pc:spChg>
        <pc:spChg chg="add del">
          <ac:chgData name="Staley, Sean" userId="S::ststal01@louisville.edu::5b65b0e7-e88b-4844-a922-92ee8e1c9235" providerId="AD" clId="Web-{A85A4E08-575F-2911-F56A-AD9A11F74701}" dt="2025-10-16T13:46:33.876" v="314"/>
          <ac:spMkLst>
            <pc:docMk/>
            <pc:sldMk cId="1173533496" sldId="266"/>
            <ac:spMk id="25" creationId="{D038248A-211C-4EEC-8401-C761B929FB52}"/>
          </ac:spMkLst>
        </pc:spChg>
        <pc:spChg chg="add del">
          <ac:chgData name="Staley, Sean" userId="S::ststal01@louisville.edu::5b65b0e7-e88b-4844-a922-92ee8e1c9235" providerId="AD" clId="Web-{A85A4E08-575F-2911-F56A-AD9A11F74701}" dt="2025-10-16T13:46:28.876" v="310"/>
          <ac:spMkLst>
            <pc:docMk/>
            <pc:sldMk cId="1173533496" sldId="266"/>
            <ac:spMk id="26" creationId="{B95B9BA8-1D69-4796-85F5-B6D0BD52354B}"/>
          </ac:spMkLst>
        </pc:spChg>
        <pc:spChg chg="add del">
          <ac:chgData name="Staley, Sean" userId="S::ststal01@louisville.edu::5b65b0e7-e88b-4844-a922-92ee8e1c9235" providerId="AD" clId="Web-{A85A4E08-575F-2911-F56A-AD9A11F74701}" dt="2025-10-16T13:46:33.876" v="314"/>
          <ac:spMkLst>
            <pc:docMk/>
            <pc:sldMk cId="1173533496" sldId="266"/>
            <ac:spMk id="28" creationId="{C30A849F-66D9-40C8-BEC8-35AFF8F4568F}"/>
          </ac:spMkLst>
        </pc:spChg>
        <pc:spChg chg="add del">
          <ac:chgData name="Staley, Sean" userId="S::ststal01@louisville.edu::5b65b0e7-e88b-4844-a922-92ee8e1c9235" providerId="AD" clId="Web-{A85A4E08-575F-2911-F56A-AD9A11F74701}" dt="2025-10-16T13:46:33.876" v="314"/>
          <ac:spMkLst>
            <pc:docMk/>
            <pc:sldMk cId="1173533496" sldId="266"/>
            <ac:spMk id="32" creationId="{7F6C9561-6782-C28E-5F21-10729DBF0E88}"/>
          </ac:spMkLst>
        </pc:spChg>
        <pc:spChg chg="add del">
          <ac:chgData name="Staley, Sean" userId="S::ststal01@louisville.edu::5b65b0e7-e88b-4844-a922-92ee8e1c9235" providerId="AD" clId="Web-{A85A4E08-575F-2911-F56A-AD9A11F74701}" dt="2025-10-16T13:46:36.579" v="316"/>
          <ac:spMkLst>
            <pc:docMk/>
            <pc:sldMk cId="1173533496" sldId="266"/>
            <ac:spMk id="38" creationId="{09588DA8-065E-4F6F-8EFD-43104AB2E0CF}"/>
          </ac:spMkLst>
        </pc:spChg>
        <pc:spChg chg="add del">
          <ac:chgData name="Staley, Sean" userId="S::ststal01@louisville.edu::5b65b0e7-e88b-4844-a922-92ee8e1c9235" providerId="AD" clId="Web-{A85A4E08-575F-2911-F56A-AD9A11F74701}" dt="2025-10-16T13:46:36.579" v="316"/>
          <ac:spMkLst>
            <pc:docMk/>
            <pc:sldMk cId="1173533496" sldId="266"/>
            <ac:spMk id="39" creationId="{C4285719-470E-454C-AF62-8323075F1F5B}"/>
          </ac:spMkLst>
        </pc:spChg>
        <pc:spChg chg="add del">
          <ac:chgData name="Staley, Sean" userId="S::ststal01@louisville.edu::5b65b0e7-e88b-4844-a922-92ee8e1c9235" providerId="AD" clId="Web-{A85A4E08-575F-2911-F56A-AD9A11F74701}" dt="2025-10-16T13:46:36.579" v="316"/>
          <ac:spMkLst>
            <pc:docMk/>
            <pc:sldMk cId="1173533496" sldId="266"/>
            <ac:spMk id="40" creationId="{CD9FE4EF-C4D8-49A0-B2FF-81D8DB7D8A24}"/>
          </ac:spMkLst>
        </pc:spChg>
        <pc:spChg chg="add del">
          <ac:chgData name="Staley, Sean" userId="S::ststal01@louisville.edu::5b65b0e7-e88b-4844-a922-92ee8e1c9235" providerId="AD" clId="Web-{A85A4E08-575F-2911-F56A-AD9A11F74701}" dt="2025-10-16T13:46:36.579" v="316"/>
          <ac:spMkLst>
            <pc:docMk/>
            <pc:sldMk cId="1173533496" sldId="266"/>
            <ac:spMk id="41" creationId="{4300840D-0A0B-4512-BACA-B439D5B9C57C}"/>
          </ac:spMkLst>
        </pc:spChg>
        <pc:spChg chg="add del">
          <ac:chgData name="Staley, Sean" userId="S::ststal01@louisville.edu::5b65b0e7-e88b-4844-a922-92ee8e1c9235" providerId="AD" clId="Web-{A85A4E08-575F-2911-F56A-AD9A11F74701}" dt="2025-10-16T13:46:36.579" v="316"/>
          <ac:spMkLst>
            <pc:docMk/>
            <pc:sldMk cId="1173533496" sldId="266"/>
            <ac:spMk id="42" creationId="{D2B78728-A580-49A7-84F9-6EF6F583ADE0}"/>
          </ac:spMkLst>
        </pc:spChg>
        <pc:spChg chg="add del">
          <ac:chgData name="Staley, Sean" userId="S::ststal01@louisville.edu::5b65b0e7-e88b-4844-a922-92ee8e1c9235" providerId="AD" clId="Web-{A85A4E08-575F-2911-F56A-AD9A11F74701}" dt="2025-10-16T13:46:36.579" v="316"/>
          <ac:spMkLst>
            <pc:docMk/>
            <pc:sldMk cId="1173533496" sldId="266"/>
            <ac:spMk id="43" creationId="{38FAA1A1-D861-433F-88FA-1E9D6FD31D11}"/>
          </ac:spMkLst>
        </pc:spChg>
        <pc:spChg chg="add del">
          <ac:chgData name="Staley, Sean" userId="S::ststal01@louisville.edu::5b65b0e7-e88b-4844-a922-92ee8e1c9235" providerId="AD" clId="Web-{A85A4E08-575F-2911-F56A-AD9A11F74701}" dt="2025-10-16T13:46:36.579" v="316"/>
          <ac:spMkLst>
            <pc:docMk/>
            <pc:sldMk cId="1173533496" sldId="266"/>
            <ac:spMk id="44" creationId="{8D71EDA1-87BF-4D5D-AB79-F346FD19278A}"/>
          </ac:spMkLst>
        </pc:spChg>
        <pc:spChg chg="add del">
          <ac:chgData name="Staley, Sean" userId="S::ststal01@louisville.edu::5b65b0e7-e88b-4844-a922-92ee8e1c9235" providerId="AD" clId="Web-{A85A4E08-575F-2911-F56A-AD9A11F74701}" dt="2025-10-16T13:46:36.579" v="316"/>
          <ac:spMkLst>
            <pc:docMk/>
            <pc:sldMk cId="1173533496" sldId="266"/>
            <ac:spMk id="45" creationId="{7F6C9561-6782-C28E-5F21-10729DBF0E88}"/>
          </ac:spMkLst>
        </pc:spChg>
        <pc:spChg chg="add">
          <ac:chgData name="Staley, Sean" userId="S::ststal01@louisville.edu::5b65b0e7-e88b-4844-a922-92ee8e1c9235" providerId="AD" clId="Web-{A85A4E08-575F-2911-F56A-AD9A11F74701}" dt="2025-10-16T13:46:36.579" v="317"/>
          <ac:spMkLst>
            <pc:docMk/>
            <pc:sldMk cId="1173533496" sldId="266"/>
            <ac:spMk id="47" creationId="{DBF61EA3-B236-439E-9C0B-340980D56BEE}"/>
          </ac:spMkLst>
        </pc:spChg>
        <pc:spChg chg="add">
          <ac:chgData name="Staley, Sean" userId="S::ststal01@louisville.edu::5b65b0e7-e88b-4844-a922-92ee8e1c9235" providerId="AD" clId="Web-{A85A4E08-575F-2911-F56A-AD9A11F74701}" dt="2025-10-16T13:46:36.579" v="317"/>
          <ac:spMkLst>
            <pc:docMk/>
            <pc:sldMk cId="1173533496" sldId="266"/>
            <ac:spMk id="51" creationId="{E659831F-0D9A-4C63-9EBB-8435B85A440F}"/>
          </ac:spMkLst>
        </pc:spChg>
        <pc:spChg chg="add">
          <ac:chgData name="Staley, Sean" userId="S::ststal01@louisville.edu::5b65b0e7-e88b-4844-a922-92ee8e1c9235" providerId="AD" clId="Web-{A85A4E08-575F-2911-F56A-AD9A11F74701}" dt="2025-10-16T13:46:36.579" v="317"/>
          <ac:spMkLst>
            <pc:docMk/>
            <pc:sldMk cId="1173533496" sldId="266"/>
            <ac:spMk id="52" creationId="{7F6C9561-6782-C28E-5F21-10729DBF0E88}"/>
          </ac:spMkLst>
        </pc:spChg>
        <pc:grpChg chg="add del">
          <ac:chgData name="Staley, Sean" userId="S::ststal01@louisville.edu::5b65b0e7-e88b-4844-a922-92ee8e1c9235" providerId="AD" clId="Web-{A85A4E08-575F-2911-F56A-AD9A11F74701}" dt="2025-10-16T13:46:21.782" v="304"/>
          <ac:grpSpMkLst>
            <pc:docMk/>
            <pc:sldMk cId="1173533496" sldId="266"/>
            <ac:grpSpMk id="10" creationId="{28FAF094-D087-493F-8DF9-A486C2D6BBAA}"/>
          </ac:grpSpMkLst>
        </pc:grpChg>
        <pc:grpChg chg="add del">
          <ac:chgData name="Staley, Sean" userId="S::ststal01@louisville.edu::5b65b0e7-e88b-4844-a922-92ee8e1c9235" providerId="AD" clId="Web-{A85A4E08-575F-2911-F56A-AD9A11F74701}" dt="2025-10-16T13:46:28.876" v="310"/>
          <ac:grpSpMkLst>
            <pc:docMk/>
            <pc:sldMk cId="1173533496" sldId="266"/>
            <ac:grpSpMk id="27" creationId="{4728F330-19FB-4D39-BD0F-53032ABFEB7F}"/>
          </ac:grpSpMkLst>
        </pc:grpChg>
        <pc:grpChg chg="add del">
          <ac:chgData name="Staley, Sean" userId="S::ststal01@louisville.edu::5b65b0e7-e88b-4844-a922-92ee8e1c9235" providerId="AD" clId="Web-{A85A4E08-575F-2911-F56A-AD9A11F74701}" dt="2025-10-16T13:46:33.876" v="314"/>
          <ac:grpSpMkLst>
            <pc:docMk/>
            <pc:sldMk cId="1173533496" sldId="266"/>
            <ac:grpSpMk id="29" creationId="{04542298-A2B1-480F-A11C-A40EDD19B857}"/>
          </ac:grpSpMkLst>
        </pc:grpChg>
        <pc:grpChg chg="add del">
          <ac:chgData name="Staley, Sean" userId="S::ststal01@louisville.edu::5b65b0e7-e88b-4844-a922-92ee8e1c9235" providerId="AD" clId="Web-{A85A4E08-575F-2911-F56A-AD9A11F74701}" dt="2025-10-16T13:46:33.876" v="314"/>
          <ac:grpSpMkLst>
            <pc:docMk/>
            <pc:sldMk cId="1173533496" sldId="266"/>
            <ac:grpSpMk id="33" creationId="{2A5C9C35-2375-49EB-B99C-17C87D42FE7C}"/>
          </ac:grpSpMkLst>
        </pc:grpChg>
        <pc:grpChg chg="add">
          <ac:chgData name="Staley, Sean" userId="S::ststal01@louisville.edu::5b65b0e7-e88b-4844-a922-92ee8e1c9235" providerId="AD" clId="Web-{A85A4E08-575F-2911-F56A-AD9A11F74701}" dt="2025-10-16T13:46:36.579" v="317"/>
          <ac:grpSpMkLst>
            <pc:docMk/>
            <pc:sldMk cId="1173533496" sldId="266"/>
            <ac:grpSpMk id="48" creationId="{28FAF094-D087-493F-8DF9-A486C2D6BBAA}"/>
          </ac:grpSpMkLst>
        </pc:grpChg>
        <pc:picChg chg="add del">
          <ac:chgData name="Staley, Sean" userId="S::ststal01@louisville.edu::5b65b0e7-e88b-4844-a922-92ee8e1c9235" providerId="AD" clId="Web-{A85A4E08-575F-2911-F56A-AD9A11F74701}" dt="2025-10-16T13:46:31.501" v="312"/>
          <ac:picMkLst>
            <pc:docMk/>
            <pc:sldMk cId="1173533496" sldId="266"/>
            <ac:picMk id="5" creationId="{A95B1DB8-DBD8-8643-C1AD-961A2623952F}"/>
          </ac:picMkLst>
        </pc:picChg>
      </pc:sldChg>
      <pc:sldChg chg="addSp delSp modSp new mod setBg">
        <pc:chgData name="Staley, Sean" userId="S::ststal01@louisville.edu::5b65b0e7-e88b-4844-a922-92ee8e1c9235" providerId="AD" clId="Web-{A85A4E08-575F-2911-F56A-AD9A11F74701}" dt="2025-10-16T13:48:19.204" v="331"/>
        <pc:sldMkLst>
          <pc:docMk/>
          <pc:sldMk cId="3520431772" sldId="267"/>
        </pc:sldMkLst>
        <pc:spChg chg="mod">
          <ac:chgData name="Staley, Sean" userId="S::ststal01@louisville.edu::5b65b0e7-e88b-4844-a922-92ee8e1c9235" providerId="AD" clId="Web-{A85A4E08-575F-2911-F56A-AD9A11F74701}" dt="2025-10-16T13:48:19.204" v="331"/>
          <ac:spMkLst>
            <pc:docMk/>
            <pc:sldMk cId="3520431772" sldId="267"/>
            <ac:spMk id="2" creationId="{30591EB9-60B5-4642-1F90-A2FE40D799F5}"/>
          </ac:spMkLst>
        </pc:spChg>
        <pc:spChg chg="add del mod">
          <ac:chgData name="Staley, Sean" userId="S::ststal01@louisville.edu::5b65b0e7-e88b-4844-a922-92ee8e1c9235" providerId="AD" clId="Web-{A85A4E08-575F-2911-F56A-AD9A11F74701}" dt="2025-10-16T13:30:45.587" v="172"/>
          <ac:spMkLst>
            <pc:docMk/>
            <pc:sldMk cId="3520431772" sldId="267"/>
            <ac:spMk id="3" creationId="{11EC710D-FA3A-0B19-14FD-F53DBA514377}"/>
          </ac:spMkLst>
        </pc:spChg>
        <pc:spChg chg="add del">
          <ac:chgData name="Staley, Sean" userId="S::ststal01@louisville.edu::5b65b0e7-e88b-4844-a922-92ee8e1c9235" providerId="AD" clId="Web-{A85A4E08-575F-2911-F56A-AD9A11F74701}" dt="2025-10-16T13:30:45.572" v="171"/>
          <ac:spMkLst>
            <pc:docMk/>
            <pc:sldMk cId="3520431772" sldId="267"/>
            <ac:spMk id="9" creationId="{BACC6370-2D7E-4714-9D71-7542949D7D5D}"/>
          </ac:spMkLst>
        </pc:spChg>
        <pc:spChg chg="add del">
          <ac:chgData name="Staley, Sean" userId="S::ststal01@louisville.edu::5b65b0e7-e88b-4844-a922-92ee8e1c9235" providerId="AD" clId="Web-{A85A4E08-575F-2911-F56A-AD9A11F74701}" dt="2025-10-16T13:47:44.641" v="329"/>
          <ac:spMkLst>
            <pc:docMk/>
            <pc:sldMk cId="3520431772" sldId="267"/>
            <ac:spMk id="10" creationId="{B50AB553-2A96-4A92-96F2-93548E096954}"/>
          </ac:spMkLst>
        </pc:spChg>
        <pc:spChg chg="add del">
          <ac:chgData name="Staley, Sean" userId="S::ststal01@louisville.edu::5b65b0e7-e88b-4844-a922-92ee8e1c9235" providerId="AD" clId="Web-{A85A4E08-575F-2911-F56A-AD9A11F74701}" dt="2025-10-16T13:30:45.572" v="171"/>
          <ac:spMkLst>
            <pc:docMk/>
            <pc:sldMk cId="3520431772" sldId="267"/>
            <ac:spMk id="11" creationId="{F68B3F68-107C-434F-AA38-110D5EA91B85}"/>
          </ac:spMkLst>
        </pc:spChg>
        <pc:spChg chg="add del">
          <ac:chgData name="Staley, Sean" userId="S::ststal01@louisville.edu::5b65b0e7-e88b-4844-a922-92ee8e1c9235" providerId="AD" clId="Web-{A85A4E08-575F-2911-F56A-AD9A11F74701}" dt="2025-10-16T13:30:45.572" v="171"/>
          <ac:spMkLst>
            <pc:docMk/>
            <pc:sldMk cId="3520431772" sldId="267"/>
            <ac:spMk id="13" creationId="{AAD0DBB9-1A4B-4391-81D4-CB19F9AB918A}"/>
          </ac:spMkLst>
        </pc:spChg>
        <pc:spChg chg="add del">
          <ac:chgData name="Staley, Sean" userId="S::ststal01@louisville.edu::5b65b0e7-e88b-4844-a922-92ee8e1c9235" providerId="AD" clId="Web-{A85A4E08-575F-2911-F56A-AD9A11F74701}" dt="2025-10-16T13:30:45.572" v="171"/>
          <ac:spMkLst>
            <pc:docMk/>
            <pc:sldMk cId="3520431772" sldId="267"/>
            <ac:spMk id="15" creationId="{063BBA22-50EA-4C4D-BE05-F1CE4E63AA56}"/>
          </ac:spMkLst>
        </pc:spChg>
        <pc:spChg chg="add del">
          <ac:chgData name="Staley, Sean" userId="S::ststal01@louisville.edu::5b65b0e7-e88b-4844-a922-92ee8e1c9235" providerId="AD" clId="Web-{A85A4E08-575F-2911-F56A-AD9A11F74701}" dt="2025-10-16T13:46:58.766" v="320"/>
          <ac:spMkLst>
            <pc:docMk/>
            <pc:sldMk cId="3520431772" sldId="267"/>
            <ac:spMk id="22" creationId="{9CE0A68D-28EF-49D9-B84B-5DAB38714976}"/>
          </ac:spMkLst>
        </pc:spChg>
        <pc:spChg chg="add del">
          <ac:chgData name="Staley, Sean" userId="S::ststal01@louisville.edu::5b65b0e7-e88b-4844-a922-92ee8e1c9235" providerId="AD" clId="Web-{A85A4E08-575F-2911-F56A-AD9A11F74701}" dt="2025-10-16T13:46:58.766" v="320"/>
          <ac:spMkLst>
            <pc:docMk/>
            <pc:sldMk cId="3520431772" sldId="267"/>
            <ac:spMk id="24" creationId="{1FA0C3DC-24DE-44E3-9D41-CAA5F3B20751}"/>
          </ac:spMkLst>
        </pc:spChg>
        <pc:spChg chg="add del">
          <ac:chgData name="Staley, Sean" userId="S::ststal01@louisville.edu::5b65b0e7-e88b-4844-a922-92ee8e1c9235" providerId="AD" clId="Web-{A85A4E08-575F-2911-F56A-AD9A11F74701}" dt="2025-10-16T13:47:06.032" v="324"/>
          <ac:spMkLst>
            <pc:docMk/>
            <pc:sldMk cId="3520431772" sldId="267"/>
            <ac:spMk id="29" creationId="{B50AB553-2A96-4A92-96F2-93548E096954}"/>
          </ac:spMkLst>
        </pc:spChg>
        <pc:spChg chg="add del">
          <ac:chgData name="Staley, Sean" userId="S::ststal01@louisville.edu::5b65b0e7-e88b-4844-a922-92ee8e1c9235" providerId="AD" clId="Web-{A85A4E08-575F-2911-F56A-AD9A11F74701}" dt="2025-10-16T13:47:11.344" v="326"/>
          <ac:spMkLst>
            <pc:docMk/>
            <pc:sldMk cId="3520431772" sldId="267"/>
            <ac:spMk id="31" creationId="{B50AB553-2A96-4A92-96F2-93548E096954}"/>
          </ac:spMkLst>
        </pc:spChg>
        <pc:spChg chg="add del">
          <ac:chgData name="Staley, Sean" userId="S::ststal01@louisville.edu::5b65b0e7-e88b-4844-a922-92ee8e1c9235" providerId="AD" clId="Web-{A85A4E08-575F-2911-F56A-AD9A11F74701}" dt="2025-10-16T13:47:44.579" v="328"/>
          <ac:spMkLst>
            <pc:docMk/>
            <pc:sldMk cId="3520431772" sldId="267"/>
            <ac:spMk id="33" creationId="{B50AB553-2A96-4A92-96F2-93548E096954}"/>
          </ac:spMkLst>
        </pc:spChg>
        <pc:spChg chg="add del">
          <ac:chgData name="Staley, Sean" userId="S::ststal01@louisville.edu::5b65b0e7-e88b-4844-a922-92ee8e1c9235" providerId="AD" clId="Web-{A85A4E08-575F-2911-F56A-AD9A11F74701}" dt="2025-10-16T13:48:19.204" v="331"/>
          <ac:spMkLst>
            <pc:docMk/>
            <pc:sldMk cId="3520431772" sldId="267"/>
            <ac:spMk id="35" creationId="{56688E73-49B9-4052-A836-D248C825D70D}"/>
          </ac:spMkLst>
        </pc:spChg>
        <pc:spChg chg="add del">
          <ac:chgData name="Staley, Sean" userId="S::ststal01@louisville.edu::5b65b0e7-e88b-4844-a922-92ee8e1c9235" providerId="AD" clId="Web-{A85A4E08-575F-2911-F56A-AD9A11F74701}" dt="2025-10-16T13:48:19.204" v="331"/>
          <ac:spMkLst>
            <pc:docMk/>
            <pc:sldMk cId="3520431772" sldId="267"/>
            <ac:spMk id="36" creationId="{5B6AEE0C-07FE-4154-BC7C-2F20530BC556}"/>
          </ac:spMkLst>
        </pc:spChg>
        <pc:spChg chg="add">
          <ac:chgData name="Staley, Sean" userId="S::ststal01@louisville.edu::5b65b0e7-e88b-4844-a922-92ee8e1c9235" providerId="AD" clId="Web-{A85A4E08-575F-2911-F56A-AD9A11F74701}" dt="2025-10-16T13:48:19.204" v="331"/>
          <ac:spMkLst>
            <pc:docMk/>
            <pc:sldMk cId="3520431772" sldId="267"/>
            <ac:spMk id="41" creationId="{B50AB553-2A96-4A92-96F2-93548E096954}"/>
          </ac:spMkLst>
        </pc:spChg>
        <pc:grpChg chg="add del">
          <ac:chgData name="Staley, Sean" userId="S::ststal01@louisville.edu::5b65b0e7-e88b-4844-a922-92ee8e1c9235" providerId="AD" clId="Web-{A85A4E08-575F-2911-F56A-AD9A11F74701}" dt="2025-10-16T13:47:01.157" v="322"/>
          <ac:grpSpMkLst>
            <pc:docMk/>
            <pc:sldMk cId="3520431772" sldId="267"/>
            <ac:grpSpMk id="26" creationId="{1FD67D68-9B83-C338-8342-3348D8F22347}"/>
          </ac:grpSpMkLst>
        </pc:grpChg>
        <pc:graphicFrameChg chg="add del">
          <ac:chgData name="Staley, Sean" userId="S::ststal01@louisville.edu::5b65b0e7-e88b-4844-a922-92ee8e1c9235" providerId="AD" clId="Web-{A85A4E08-575F-2911-F56A-AD9A11F74701}" dt="2025-10-16T13:30:45.572" v="171"/>
          <ac:graphicFrameMkLst>
            <pc:docMk/>
            <pc:sldMk cId="3520431772" sldId="267"/>
            <ac:graphicFrameMk id="5" creationId="{98EDAF72-5BEA-8069-769C-B13D3ADFC801}"/>
          </ac:graphicFrameMkLst>
        </pc:graphicFrameChg>
        <pc:graphicFrameChg chg="add mod modGraphic">
          <ac:chgData name="Staley, Sean" userId="S::ststal01@louisville.edu::5b65b0e7-e88b-4844-a922-92ee8e1c9235" providerId="AD" clId="Web-{A85A4E08-575F-2911-F56A-AD9A11F74701}" dt="2025-10-16T13:48:19.204" v="331"/>
          <ac:graphicFrameMkLst>
            <pc:docMk/>
            <pc:sldMk cId="3520431772" sldId="267"/>
            <ac:graphicFrameMk id="17" creationId="{149AB9E7-2099-A300-BCFB-F00940D45C0B}"/>
          </ac:graphicFrameMkLst>
        </pc:graphicFrameChg>
        <pc:picChg chg="add mod ord">
          <ac:chgData name="Staley, Sean" userId="S::ststal01@louisville.edu::5b65b0e7-e88b-4844-a922-92ee8e1c9235" providerId="AD" clId="Web-{A85A4E08-575F-2911-F56A-AD9A11F74701}" dt="2025-10-16T13:48:19.204" v="331"/>
          <ac:picMkLst>
            <pc:docMk/>
            <pc:sldMk cId="3520431772" sldId="267"/>
            <ac:picMk id="6" creationId="{86D7110F-0F39-9E78-525A-2C6C0FC6112A}"/>
          </ac:picMkLst>
        </pc:picChg>
      </pc:sldChg>
    </pc:docChg>
  </pc:docChgLst>
  <pc:docChgLst>
    <pc:chgData name="Staley, Sean" userId="S::ststal01@louisville.edu::5b65b0e7-e88b-4844-a922-92ee8e1c9235" providerId="AD" clId="Web-{944AE66E-6D93-E0F1-AFA5-BACA6836D6A9}"/>
    <pc:docChg chg="modSld">
      <pc:chgData name="Staley, Sean" userId="S::ststal01@louisville.edu::5b65b0e7-e88b-4844-a922-92ee8e1c9235" providerId="AD" clId="Web-{944AE66E-6D93-E0F1-AFA5-BACA6836D6A9}" dt="2025-10-17T04:34:47.776" v="46"/>
      <pc:docMkLst>
        <pc:docMk/>
      </pc:docMkLst>
      <pc:sldChg chg="addSp delSp modSp mod setBg">
        <pc:chgData name="Staley, Sean" userId="S::ststal01@louisville.edu::5b65b0e7-e88b-4844-a922-92ee8e1c9235" providerId="AD" clId="Web-{944AE66E-6D93-E0F1-AFA5-BACA6836D6A9}" dt="2025-10-17T04:33:05.493" v="34"/>
        <pc:sldMkLst>
          <pc:docMk/>
          <pc:sldMk cId="2120045421" sldId="259"/>
        </pc:sldMkLst>
        <pc:spChg chg="mod">
          <ac:chgData name="Staley, Sean" userId="S::ststal01@louisville.edu::5b65b0e7-e88b-4844-a922-92ee8e1c9235" providerId="AD" clId="Web-{944AE66E-6D93-E0F1-AFA5-BACA6836D6A9}" dt="2025-10-17T04:33:05.493" v="34"/>
          <ac:spMkLst>
            <pc:docMk/>
            <pc:sldMk cId="2120045421" sldId="259"/>
            <ac:spMk id="2" creationId="{C126BFF3-49E1-5A8D-CBB8-8F05F42903EC}"/>
          </ac:spMkLst>
        </pc:spChg>
        <pc:spChg chg="del">
          <ac:chgData name="Staley, Sean" userId="S::ststal01@louisville.edu::5b65b0e7-e88b-4844-a922-92ee8e1c9235" providerId="AD" clId="Web-{944AE66E-6D93-E0F1-AFA5-BACA6836D6A9}" dt="2025-10-17T04:28:47.770" v="0"/>
          <ac:spMkLst>
            <pc:docMk/>
            <pc:sldMk cId="2120045421" sldId="259"/>
            <ac:spMk id="3" creationId="{08821209-902A-2DE5-AF83-2AD1DDF989B6}"/>
          </ac:spMkLst>
        </pc:spChg>
        <pc:spChg chg="add mod">
          <ac:chgData name="Staley, Sean" userId="S::ststal01@louisville.edu::5b65b0e7-e88b-4844-a922-92ee8e1c9235" providerId="AD" clId="Web-{944AE66E-6D93-E0F1-AFA5-BACA6836D6A9}" dt="2025-10-17T04:33:05.493" v="34"/>
          <ac:spMkLst>
            <pc:docMk/>
            <pc:sldMk cId="2120045421" sldId="259"/>
            <ac:spMk id="6" creationId="{45B17177-14B9-5429-AE1D-27EC4B19F941}"/>
          </ac:spMkLst>
        </pc:spChg>
        <pc:spChg chg="del">
          <ac:chgData name="Staley, Sean" userId="S::ststal01@louisville.edu::5b65b0e7-e88b-4844-a922-92ee8e1c9235" providerId="AD" clId="Web-{944AE66E-6D93-E0F1-AFA5-BACA6836D6A9}" dt="2025-10-17T04:33:05.493" v="34"/>
          <ac:spMkLst>
            <pc:docMk/>
            <pc:sldMk cId="2120045421" sldId="259"/>
            <ac:spMk id="8" creationId="{081EA652-8C6A-4E69-BEB9-170809474553}"/>
          </ac:spMkLst>
        </pc:spChg>
        <pc:spChg chg="del">
          <ac:chgData name="Staley, Sean" userId="S::ststal01@louisville.edu::5b65b0e7-e88b-4844-a922-92ee8e1c9235" providerId="AD" clId="Web-{944AE66E-6D93-E0F1-AFA5-BACA6836D6A9}" dt="2025-10-17T04:33:05.493" v="34"/>
          <ac:spMkLst>
            <pc:docMk/>
            <pc:sldMk cId="2120045421" sldId="259"/>
            <ac:spMk id="10" creationId="{5298780A-33B9-4EA2-8F67-DE68AD62841B}"/>
          </ac:spMkLst>
        </pc:spChg>
        <pc:spChg chg="del">
          <ac:chgData name="Staley, Sean" userId="S::ststal01@louisville.edu::5b65b0e7-e88b-4844-a922-92ee8e1c9235" providerId="AD" clId="Web-{944AE66E-6D93-E0F1-AFA5-BACA6836D6A9}" dt="2025-10-17T04:33:05.493" v="34"/>
          <ac:spMkLst>
            <pc:docMk/>
            <pc:sldMk cId="2120045421" sldId="259"/>
            <ac:spMk id="12" creationId="{7F488E8B-4E1E-4402-8935-D4E6C02615C7}"/>
          </ac:spMkLst>
        </pc:spChg>
        <pc:spChg chg="add">
          <ac:chgData name="Staley, Sean" userId="S::ststal01@louisville.edu::5b65b0e7-e88b-4844-a922-92ee8e1c9235" providerId="AD" clId="Web-{944AE66E-6D93-E0F1-AFA5-BACA6836D6A9}" dt="2025-10-17T04:33:05.493" v="34"/>
          <ac:spMkLst>
            <pc:docMk/>
            <pc:sldMk cId="2120045421" sldId="259"/>
            <ac:spMk id="17" creationId="{91DC6ABD-215C-4EA8-A483-CEF5B99AB385}"/>
          </ac:spMkLst>
        </pc:spChg>
        <pc:spChg chg="add">
          <ac:chgData name="Staley, Sean" userId="S::ststal01@louisville.edu::5b65b0e7-e88b-4844-a922-92ee8e1c9235" providerId="AD" clId="Web-{944AE66E-6D93-E0F1-AFA5-BACA6836D6A9}" dt="2025-10-17T04:33:05.493" v="34"/>
          <ac:spMkLst>
            <pc:docMk/>
            <pc:sldMk cId="2120045421" sldId="259"/>
            <ac:spMk id="23" creationId="{04357C93-F0CB-4A1C-8F77-4E9063789819}"/>
          </ac:spMkLst>
        </pc:spChg>
        <pc:grpChg chg="add">
          <ac:chgData name="Staley, Sean" userId="S::ststal01@louisville.edu::5b65b0e7-e88b-4844-a922-92ee8e1c9235" providerId="AD" clId="Web-{944AE66E-6D93-E0F1-AFA5-BACA6836D6A9}" dt="2025-10-17T04:33:05.493" v="34"/>
          <ac:grpSpMkLst>
            <pc:docMk/>
            <pc:sldMk cId="2120045421" sldId="259"/>
            <ac:grpSpMk id="19" creationId="{3AF6A671-C637-4547-85F4-51B6D1881399}"/>
          </ac:grpSpMkLst>
        </pc:grpChg>
        <pc:picChg chg="add del mod ord">
          <ac:chgData name="Staley, Sean" userId="S::ststal01@louisville.edu::5b65b0e7-e88b-4844-a922-92ee8e1c9235" providerId="AD" clId="Web-{944AE66E-6D93-E0F1-AFA5-BACA6836D6A9}" dt="2025-10-17T04:29:12.895" v="3"/>
          <ac:picMkLst>
            <pc:docMk/>
            <pc:sldMk cId="2120045421" sldId="259"/>
            <ac:picMk id="4" creationId="{3D91BE36-CC06-0DCC-9423-E85FD24417B8}"/>
          </ac:picMkLst>
        </pc:picChg>
        <pc:picChg chg="add del mod">
          <ac:chgData name="Staley, Sean" userId="S::ststal01@louisville.edu::5b65b0e7-e88b-4844-a922-92ee8e1c9235" providerId="AD" clId="Web-{944AE66E-6D93-E0F1-AFA5-BACA6836D6A9}" dt="2025-10-17T04:31:34.804" v="23"/>
          <ac:picMkLst>
            <pc:docMk/>
            <pc:sldMk cId="2120045421" sldId="259"/>
            <ac:picMk id="7" creationId="{00CA20A7-9418-3EFC-A27B-14F2BFE984E4}"/>
          </ac:picMkLst>
        </pc:picChg>
        <pc:picChg chg="add mod">
          <ac:chgData name="Staley, Sean" userId="S::ststal01@louisville.edu::5b65b0e7-e88b-4844-a922-92ee8e1c9235" providerId="AD" clId="Web-{944AE66E-6D93-E0F1-AFA5-BACA6836D6A9}" dt="2025-10-17T04:33:05.493" v="34"/>
          <ac:picMkLst>
            <pc:docMk/>
            <pc:sldMk cId="2120045421" sldId="259"/>
            <ac:picMk id="9" creationId="{088902CD-F097-0A03-A2E0-BB77043E5972}"/>
          </ac:picMkLst>
        </pc:picChg>
        <pc:picChg chg="add del mod">
          <ac:chgData name="Staley, Sean" userId="S::ststal01@louisville.edu::5b65b0e7-e88b-4844-a922-92ee8e1c9235" providerId="AD" clId="Web-{944AE66E-6D93-E0F1-AFA5-BACA6836D6A9}" dt="2025-10-17T04:32:12.743" v="27"/>
          <ac:picMkLst>
            <pc:docMk/>
            <pc:sldMk cId="2120045421" sldId="259"/>
            <ac:picMk id="11" creationId="{89DBDDAB-17DE-6A37-DA47-3471A8178E93}"/>
          </ac:picMkLst>
        </pc:picChg>
      </pc:sldChg>
      <pc:sldChg chg="addSp delSp modSp">
        <pc:chgData name="Staley, Sean" userId="S::ststal01@louisville.edu::5b65b0e7-e88b-4844-a922-92ee8e1c9235" providerId="AD" clId="Web-{944AE66E-6D93-E0F1-AFA5-BACA6836D6A9}" dt="2025-10-17T04:34:47.776" v="46"/>
        <pc:sldMkLst>
          <pc:docMk/>
          <pc:sldMk cId="2149769098" sldId="262"/>
        </pc:sldMkLst>
        <pc:spChg chg="mod">
          <ac:chgData name="Staley, Sean" userId="S::ststal01@louisville.edu::5b65b0e7-e88b-4844-a922-92ee8e1c9235" providerId="AD" clId="Web-{944AE66E-6D93-E0F1-AFA5-BACA6836D6A9}" dt="2025-10-17T04:34:47.776" v="46"/>
          <ac:spMkLst>
            <pc:docMk/>
            <pc:sldMk cId="2149769098" sldId="262"/>
            <ac:spMk id="2" creationId="{A02C3264-667A-3DF7-6CCD-BC622B9EB556}"/>
          </ac:spMkLst>
        </pc:spChg>
        <pc:spChg chg="del">
          <ac:chgData name="Staley, Sean" userId="S::ststal01@louisville.edu::5b65b0e7-e88b-4844-a922-92ee8e1c9235" providerId="AD" clId="Web-{944AE66E-6D93-E0F1-AFA5-BACA6836D6A9}" dt="2025-10-17T04:32:50.321" v="28"/>
          <ac:spMkLst>
            <pc:docMk/>
            <pc:sldMk cId="2149769098" sldId="262"/>
            <ac:spMk id="3" creationId="{04228D9C-25FB-C04A-F12E-F343B5B849F0}"/>
          </ac:spMkLst>
        </pc:spChg>
        <pc:spChg chg="add del">
          <ac:chgData name="Staley, Sean" userId="S::ststal01@louisville.edu::5b65b0e7-e88b-4844-a922-92ee8e1c9235" providerId="AD" clId="Web-{944AE66E-6D93-E0F1-AFA5-BACA6836D6A9}" dt="2025-10-17T04:32:58.446" v="33"/>
          <ac:spMkLst>
            <pc:docMk/>
            <pc:sldMk cId="2149769098" sldId="262"/>
            <ac:spMk id="8" creationId="{5E8C905A-7410-3FC5-47EF-6F2029BB1BF2}"/>
          </ac:spMkLst>
        </pc:spChg>
        <pc:spChg chg="add del">
          <ac:chgData name="Staley, Sean" userId="S::ststal01@louisville.edu::5b65b0e7-e88b-4844-a922-92ee8e1c9235" providerId="AD" clId="Web-{944AE66E-6D93-E0F1-AFA5-BACA6836D6A9}" dt="2025-10-17T04:32:58.446" v="33"/>
          <ac:spMkLst>
            <pc:docMk/>
            <pc:sldMk cId="2149769098" sldId="262"/>
            <ac:spMk id="10" creationId="{AAFF7870-21A5-063B-213D-C70B681D5FB7}"/>
          </ac:spMkLst>
        </pc:spChg>
        <pc:spChg chg="add del">
          <ac:chgData name="Staley, Sean" userId="S::ststal01@louisville.edu::5b65b0e7-e88b-4844-a922-92ee8e1c9235" providerId="AD" clId="Web-{944AE66E-6D93-E0F1-AFA5-BACA6836D6A9}" dt="2025-10-17T04:32:58.446" v="33"/>
          <ac:spMkLst>
            <pc:docMk/>
            <pc:sldMk cId="2149769098" sldId="262"/>
            <ac:spMk id="12" creationId="{FAA94E58-0E49-505B-16F2-2F9341B22E8D}"/>
          </ac:spMkLst>
        </pc:spChg>
        <pc:spChg chg="add del">
          <ac:chgData name="Staley, Sean" userId="S::ststal01@louisville.edu::5b65b0e7-e88b-4844-a922-92ee8e1c9235" providerId="AD" clId="Web-{944AE66E-6D93-E0F1-AFA5-BACA6836D6A9}" dt="2025-10-17T04:32:56.181" v="30"/>
          <ac:spMkLst>
            <pc:docMk/>
            <pc:sldMk cId="2149769098" sldId="262"/>
            <ac:spMk id="17" creationId="{D4771268-CB57-404A-9271-370EB28F6090}"/>
          </ac:spMkLst>
        </pc:spChg>
        <pc:spChg chg="add del">
          <ac:chgData name="Staley, Sean" userId="S::ststal01@louisville.edu::5b65b0e7-e88b-4844-a922-92ee8e1c9235" providerId="AD" clId="Web-{944AE66E-6D93-E0F1-AFA5-BACA6836D6A9}" dt="2025-10-17T04:32:58.446" v="32"/>
          <ac:spMkLst>
            <pc:docMk/>
            <pc:sldMk cId="2149769098" sldId="262"/>
            <ac:spMk id="19" creationId="{1707FC24-6981-43D9-B525-C7832BA22463}"/>
          </ac:spMkLst>
        </pc:spChg>
        <pc:spChg chg="add del mod">
          <ac:chgData name="Staley, Sean" userId="S::ststal01@louisville.edu::5b65b0e7-e88b-4844-a922-92ee8e1c9235" providerId="AD" clId="Web-{944AE66E-6D93-E0F1-AFA5-BACA6836D6A9}" dt="2025-10-17T04:34:47.776" v="46"/>
          <ac:spMkLst>
            <pc:docMk/>
            <pc:sldMk cId="2149769098" sldId="262"/>
            <ac:spMk id="21" creationId="{D4771268-CB57-404A-9271-370EB28F6090}"/>
          </ac:spMkLst>
        </pc:spChg>
        <pc:spChg chg="add del">
          <ac:chgData name="Staley, Sean" userId="S::ststal01@louisville.edu::5b65b0e7-e88b-4844-a922-92ee8e1c9235" providerId="AD" clId="Web-{944AE66E-6D93-E0F1-AFA5-BACA6836D6A9}" dt="2025-10-17T04:34:47.760" v="45"/>
          <ac:spMkLst>
            <pc:docMk/>
            <pc:sldMk cId="2149769098" sldId="262"/>
            <ac:spMk id="25" creationId="{875AC341-AD1F-F35E-9359-494938E1673D}"/>
          </ac:spMkLst>
        </pc:spChg>
        <pc:spChg chg="add">
          <ac:chgData name="Staley, Sean" userId="S::ststal01@louisville.edu::5b65b0e7-e88b-4844-a922-92ee8e1c9235" providerId="AD" clId="Web-{944AE66E-6D93-E0F1-AFA5-BACA6836D6A9}" dt="2025-10-17T04:34:47.776" v="46"/>
          <ac:spMkLst>
            <pc:docMk/>
            <pc:sldMk cId="2149769098" sldId="262"/>
            <ac:spMk id="26" creationId="{47942995-B07F-4636-9A06-C6A104B260A8}"/>
          </ac:spMkLst>
        </pc:spChg>
        <pc:spChg chg="add del">
          <ac:chgData name="Staley, Sean" userId="S::ststal01@louisville.edu::5b65b0e7-e88b-4844-a922-92ee8e1c9235" providerId="AD" clId="Web-{944AE66E-6D93-E0F1-AFA5-BACA6836D6A9}" dt="2025-10-17T04:34:47.760" v="45"/>
          <ac:spMkLst>
            <pc:docMk/>
            <pc:sldMk cId="2149769098" sldId="262"/>
            <ac:spMk id="28" creationId="{DBC6133C-0615-4CE4-9132-37E609A9BDFA}"/>
          </ac:spMkLst>
        </pc:spChg>
        <pc:spChg chg="add del">
          <ac:chgData name="Staley, Sean" userId="S::ststal01@louisville.edu::5b65b0e7-e88b-4844-a922-92ee8e1c9235" providerId="AD" clId="Web-{944AE66E-6D93-E0F1-AFA5-BACA6836D6A9}" dt="2025-10-17T04:34:47.760" v="45"/>
          <ac:spMkLst>
            <pc:docMk/>
            <pc:sldMk cId="2149769098" sldId="262"/>
            <ac:spMk id="30" creationId="{169CC832-2974-4E8D-90ED-3E2941BA7336}"/>
          </ac:spMkLst>
        </pc:spChg>
        <pc:spChg chg="add del">
          <ac:chgData name="Staley, Sean" userId="S::ststal01@louisville.edu::5b65b0e7-e88b-4844-a922-92ee8e1c9235" providerId="AD" clId="Web-{944AE66E-6D93-E0F1-AFA5-BACA6836D6A9}" dt="2025-10-17T04:34:47.760" v="45"/>
          <ac:spMkLst>
            <pc:docMk/>
            <pc:sldMk cId="2149769098" sldId="262"/>
            <ac:spMk id="32" creationId="{55222F96-971A-4F90-B841-6BAB416C7AC1}"/>
          </ac:spMkLst>
        </pc:spChg>
        <pc:spChg chg="add">
          <ac:chgData name="Staley, Sean" userId="S::ststal01@louisville.edu::5b65b0e7-e88b-4844-a922-92ee8e1c9235" providerId="AD" clId="Web-{944AE66E-6D93-E0F1-AFA5-BACA6836D6A9}" dt="2025-10-17T04:34:47.776" v="46"/>
          <ac:spMkLst>
            <pc:docMk/>
            <pc:sldMk cId="2149769098" sldId="262"/>
            <ac:spMk id="33" creationId="{B81933D1-5615-42C7-9C0B-4EB7105CCE2D}"/>
          </ac:spMkLst>
        </pc:spChg>
        <pc:spChg chg="add del">
          <ac:chgData name="Staley, Sean" userId="S::ststal01@louisville.edu::5b65b0e7-e88b-4844-a922-92ee8e1c9235" providerId="AD" clId="Web-{944AE66E-6D93-E0F1-AFA5-BACA6836D6A9}" dt="2025-10-17T04:34:47.760" v="45"/>
          <ac:spMkLst>
            <pc:docMk/>
            <pc:sldMk cId="2149769098" sldId="262"/>
            <ac:spMk id="34" creationId="{08980754-6F4B-43C9-B9BE-127B6BED6586}"/>
          </ac:spMkLst>
        </pc:spChg>
        <pc:spChg chg="add">
          <ac:chgData name="Staley, Sean" userId="S::ststal01@louisville.edu::5b65b0e7-e88b-4844-a922-92ee8e1c9235" providerId="AD" clId="Web-{944AE66E-6D93-E0F1-AFA5-BACA6836D6A9}" dt="2025-10-17T04:34:47.776" v="46"/>
          <ac:spMkLst>
            <pc:docMk/>
            <pc:sldMk cId="2149769098" sldId="262"/>
            <ac:spMk id="35" creationId="{19C9EAEA-39D0-4B0E-A0EB-51E7B26740B1}"/>
          </ac:spMkLst>
        </pc:spChg>
        <pc:spChg chg="add del">
          <ac:chgData name="Staley, Sean" userId="S::ststal01@louisville.edu::5b65b0e7-e88b-4844-a922-92ee8e1c9235" providerId="AD" clId="Web-{944AE66E-6D93-E0F1-AFA5-BACA6836D6A9}" dt="2025-10-17T04:34:47.760" v="45"/>
          <ac:spMkLst>
            <pc:docMk/>
            <pc:sldMk cId="2149769098" sldId="262"/>
            <ac:spMk id="36" creationId="{2C1BBA94-3F40-40AA-8BB9-E69E25E537C1}"/>
          </ac:spMkLst>
        </pc:spChg>
        <pc:grpChg chg="add">
          <ac:chgData name="Staley, Sean" userId="S::ststal01@louisville.edu::5b65b0e7-e88b-4844-a922-92ee8e1c9235" providerId="AD" clId="Web-{944AE66E-6D93-E0F1-AFA5-BACA6836D6A9}" dt="2025-10-17T04:34:47.776" v="46"/>
          <ac:grpSpMkLst>
            <pc:docMk/>
            <pc:sldMk cId="2149769098" sldId="262"/>
            <ac:grpSpMk id="38" creationId="{032D8612-31EB-44CF-A1D0-14FD4C705424}"/>
          </ac:grpSpMkLst>
        </pc:grpChg>
        <pc:picChg chg="add mod ord">
          <ac:chgData name="Staley, Sean" userId="S::ststal01@louisville.edu::5b65b0e7-e88b-4844-a922-92ee8e1c9235" providerId="AD" clId="Web-{944AE66E-6D93-E0F1-AFA5-BACA6836D6A9}" dt="2025-10-17T04:34:47.776" v="46"/>
          <ac:picMkLst>
            <pc:docMk/>
            <pc:sldMk cId="2149769098" sldId="262"/>
            <ac:picMk id="4" creationId="{62DEB208-42D6-1CE9-2054-3EEA4BAA8E8C}"/>
          </ac:picMkLst>
        </pc:picChg>
      </pc:sldChg>
      <pc:sldChg chg="addSp delSp modSp">
        <pc:chgData name="Staley, Sean" userId="S::ststal01@louisville.edu::5b65b0e7-e88b-4844-a922-92ee8e1c9235" providerId="AD" clId="Web-{944AE66E-6D93-E0F1-AFA5-BACA6836D6A9}" dt="2025-10-17T04:34:32.291" v="43"/>
        <pc:sldMkLst>
          <pc:docMk/>
          <pc:sldMk cId="1795881889" sldId="264"/>
        </pc:sldMkLst>
        <pc:spChg chg="mod">
          <ac:chgData name="Staley, Sean" userId="S::ststal01@louisville.edu::5b65b0e7-e88b-4844-a922-92ee8e1c9235" providerId="AD" clId="Web-{944AE66E-6D93-E0F1-AFA5-BACA6836D6A9}" dt="2025-10-17T04:34:29.010" v="42"/>
          <ac:spMkLst>
            <pc:docMk/>
            <pc:sldMk cId="1795881889" sldId="264"/>
            <ac:spMk id="2" creationId="{5ACB4800-0565-D95B-D02C-255EBA34DB5A}"/>
          </ac:spMkLst>
        </pc:spChg>
        <pc:spChg chg="del">
          <ac:chgData name="Staley, Sean" userId="S::ststal01@louisville.edu::5b65b0e7-e88b-4844-a922-92ee8e1c9235" providerId="AD" clId="Web-{944AE66E-6D93-E0F1-AFA5-BACA6836D6A9}" dt="2025-10-17T04:31:01.616" v="19"/>
          <ac:spMkLst>
            <pc:docMk/>
            <pc:sldMk cId="1795881889" sldId="264"/>
            <ac:spMk id="3" creationId="{170B670D-0002-ED50-C4FC-CA6786E5720D}"/>
          </ac:spMkLst>
        </pc:spChg>
        <pc:spChg chg="del">
          <ac:chgData name="Staley, Sean" userId="S::ststal01@louisville.edu::5b65b0e7-e88b-4844-a922-92ee8e1c9235" providerId="AD" clId="Web-{944AE66E-6D93-E0F1-AFA5-BACA6836D6A9}" dt="2025-10-17T04:33:38.634" v="36"/>
          <ac:spMkLst>
            <pc:docMk/>
            <pc:sldMk cId="1795881889" sldId="264"/>
            <ac:spMk id="8" creationId="{4E412266-4040-FF5E-5F3E-286C57F29E39}"/>
          </ac:spMkLst>
        </pc:spChg>
        <pc:spChg chg="del">
          <ac:chgData name="Staley, Sean" userId="S::ststal01@louisville.edu::5b65b0e7-e88b-4844-a922-92ee8e1c9235" providerId="AD" clId="Web-{944AE66E-6D93-E0F1-AFA5-BACA6836D6A9}" dt="2025-10-17T04:33:38.634" v="36"/>
          <ac:spMkLst>
            <pc:docMk/>
            <pc:sldMk cId="1795881889" sldId="264"/>
            <ac:spMk id="10" creationId="{DD0A9C62-BC81-7E2C-7F61-BCE37A04998D}"/>
          </ac:spMkLst>
        </pc:spChg>
        <pc:spChg chg="del">
          <ac:chgData name="Staley, Sean" userId="S::ststal01@louisville.edu::5b65b0e7-e88b-4844-a922-92ee8e1c9235" providerId="AD" clId="Web-{944AE66E-6D93-E0F1-AFA5-BACA6836D6A9}" dt="2025-10-17T04:33:38.634" v="36"/>
          <ac:spMkLst>
            <pc:docMk/>
            <pc:sldMk cId="1795881889" sldId="264"/>
            <ac:spMk id="12" creationId="{625C2499-DF63-7BBB-EF4B-F8DB58E27797}"/>
          </ac:spMkLst>
        </pc:spChg>
        <pc:spChg chg="add del">
          <ac:chgData name="Staley, Sean" userId="S::ststal01@louisville.edu::5b65b0e7-e88b-4844-a922-92ee8e1c9235" providerId="AD" clId="Web-{944AE66E-6D93-E0F1-AFA5-BACA6836D6A9}" dt="2025-10-17T04:34:29.010" v="42"/>
          <ac:spMkLst>
            <pc:docMk/>
            <pc:sldMk cId="1795881889" sldId="264"/>
            <ac:spMk id="17" creationId="{47942995-B07F-4636-9A06-C6A104B260A8}"/>
          </ac:spMkLst>
        </pc:spChg>
        <pc:spChg chg="add del">
          <ac:chgData name="Staley, Sean" userId="S::ststal01@louisville.edu::5b65b0e7-e88b-4844-a922-92ee8e1c9235" providerId="AD" clId="Web-{944AE66E-6D93-E0F1-AFA5-BACA6836D6A9}" dt="2025-10-17T04:34:29.010" v="42"/>
          <ac:spMkLst>
            <pc:docMk/>
            <pc:sldMk cId="1795881889" sldId="264"/>
            <ac:spMk id="24" creationId="{B81933D1-5615-42C7-9C0B-4EB7105CCE2D}"/>
          </ac:spMkLst>
        </pc:spChg>
        <pc:spChg chg="add del">
          <ac:chgData name="Staley, Sean" userId="S::ststal01@louisville.edu::5b65b0e7-e88b-4844-a922-92ee8e1c9235" providerId="AD" clId="Web-{944AE66E-6D93-E0F1-AFA5-BACA6836D6A9}" dt="2025-10-17T04:34:29.010" v="42"/>
          <ac:spMkLst>
            <pc:docMk/>
            <pc:sldMk cId="1795881889" sldId="264"/>
            <ac:spMk id="26" creationId="{19C9EAEA-39D0-4B0E-A0EB-51E7B26740B1}"/>
          </ac:spMkLst>
        </pc:spChg>
        <pc:spChg chg="add mod">
          <ac:chgData name="Staley, Sean" userId="S::ststal01@louisville.edu::5b65b0e7-e88b-4844-a922-92ee8e1c9235" providerId="AD" clId="Web-{944AE66E-6D93-E0F1-AFA5-BACA6836D6A9}" dt="2025-10-17T04:34:32.291" v="43"/>
          <ac:spMkLst>
            <pc:docMk/>
            <pc:sldMk cId="1795881889" sldId="264"/>
            <ac:spMk id="31" creationId="{D4771268-CB57-404A-9271-370EB28F6090}"/>
          </ac:spMkLst>
        </pc:spChg>
        <pc:grpChg chg="add del">
          <ac:chgData name="Staley, Sean" userId="S::ststal01@louisville.edu::5b65b0e7-e88b-4844-a922-92ee8e1c9235" providerId="AD" clId="Web-{944AE66E-6D93-E0F1-AFA5-BACA6836D6A9}" dt="2025-10-17T04:34:29.010" v="42"/>
          <ac:grpSpMkLst>
            <pc:docMk/>
            <pc:sldMk cId="1795881889" sldId="264"/>
            <ac:grpSpMk id="19" creationId="{032D8612-31EB-44CF-A1D0-14FD4C705424}"/>
          </ac:grpSpMkLst>
        </pc:grpChg>
        <pc:picChg chg="add mod ord modCrop">
          <ac:chgData name="Staley, Sean" userId="S::ststal01@louisville.edu::5b65b0e7-e88b-4844-a922-92ee8e1c9235" providerId="AD" clId="Web-{944AE66E-6D93-E0F1-AFA5-BACA6836D6A9}" dt="2025-10-17T04:34:29.010" v="42"/>
          <ac:picMkLst>
            <pc:docMk/>
            <pc:sldMk cId="1795881889" sldId="264"/>
            <ac:picMk id="4" creationId="{9B44B338-35C5-04EA-0749-2F875989EC75}"/>
          </ac:picMkLst>
        </pc:picChg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3">
  <dgm:title val=""/>
  <dgm:desc val=""/>
  <dgm:catLst>
    <dgm:cat type="accent1" pri="11300"/>
  </dgm:catLst>
  <dgm:styleLbl name="node0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1">
        <a:shade val="80000"/>
      </a:schemeClr>
      <a:schemeClr val="accent1">
        <a:tint val="7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/>
    <dgm:txEffectClrLst/>
  </dgm:styleLbl>
  <dgm:styleLbl name="node1">
    <dgm:fillClrLst>
      <a:schemeClr val="accent1">
        <a:shade val="80000"/>
      </a:schemeClr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lnNode1">
    <dgm:fillClrLst>
      <a:schemeClr val="accent1">
        <a:shade val="80000"/>
      </a:schemeClr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1">
        <a:shade val="80000"/>
        <a:alpha val="50000"/>
      </a:schemeClr>
      <a:schemeClr val="accent1">
        <a:tint val="7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1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>
        <a:tint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1">
        <a:shade val="90000"/>
      </a:schemeClr>
      <a:schemeClr val="accent1">
        <a:tint val="70000"/>
      </a:schemeClr>
    </dgm:fillClrLst>
    <dgm:linClrLst>
      <a:schemeClr val="accent1">
        <a:shade val="90000"/>
      </a:schemeClr>
      <a:schemeClr val="accent1">
        <a:tint val="70000"/>
      </a:schemeClr>
    </dgm:linClrLst>
    <dgm:effectClrLst/>
    <dgm:txLinClrLst/>
    <dgm:txFillClrLst/>
    <dgm:txEffectClrLst/>
  </dgm:styleLbl>
  <dgm:styleLbl name="fgSibTrans2D1">
    <dgm:fillClrLst>
      <a:schemeClr val="accent1">
        <a:shade val="90000"/>
      </a:schemeClr>
      <a:schemeClr val="accent1">
        <a:tint val="70000"/>
      </a:schemeClr>
    </dgm:fillClrLst>
    <dgm:linClrLst>
      <a:schemeClr val="accent1">
        <a:shade val="90000"/>
      </a:schemeClr>
      <a:schemeClr val="accent1">
        <a:tint val="70000"/>
      </a:schemeClr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1">
        <a:shade val="90000"/>
      </a:schemeClr>
      <a:schemeClr val="accent1">
        <a:tint val="70000"/>
      </a:schemeClr>
    </dgm:fillClrLst>
    <dgm:linClrLst>
      <a:schemeClr val="accent1">
        <a:shade val="90000"/>
      </a:schemeClr>
      <a:schemeClr val="accent1">
        <a:tint val="70000"/>
      </a:schemeClr>
    </dgm:linClrLst>
    <dgm:effectClrLst/>
    <dgm:txLinClrLst/>
    <dgm:txFillClrLst meth="repeat">
      <a:schemeClr val="lt1"/>
    </dgm:txFillClrLst>
    <dgm:txEffectClrLst/>
  </dgm:styleLbl>
  <dgm:styleLbl name="sibTrans1D1">
    <dgm:fillClrLst>
      <a:schemeClr val="accent1">
        <a:shade val="90000"/>
      </a:schemeClr>
      <a:schemeClr val="accent1">
        <a:tint val="70000"/>
      </a:schemeClr>
    </dgm:fillClrLst>
    <dgm:linClrLst>
      <a:schemeClr val="accent1">
        <a:shade val="90000"/>
      </a:schemeClr>
      <a:schemeClr val="accent1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1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>
        <a:tint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>
        <a:tint val="99000"/>
      </a:schemeClr>
    </dgm:fillClrLst>
    <dgm:linClrLst meth="repeat">
      <a:schemeClr val="accent1">
        <a:tint val="99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>
        <a:tint val="80000"/>
      </a:schemeClr>
    </dgm:fillClrLst>
    <dgm:linClrLst meth="repeat">
      <a:schemeClr val="accent1">
        <a:tint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>
        <a:tint val="99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>
        <a:tint val="8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724D1E0-A2BF-4D29-A9E8-4E7DF0EB4784}" type="doc">
      <dgm:prSet loTypeId="urn:microsoft.com/office/officeart/2016/7/layout/VerticalHollowActionList" loCatId="List" qsTypeId="urn:microsoft.com/office/officeart/2005/8/quickstyle/simple5" qsCatId="simple" csTypeId="urn:microsoft.com/office/officeart/2005/8/colors/accent1_3" csCatId="accent1"/>
      <dgm:spPr/>
      <dgm:t>
        <a:bodyPr/>
        <a:lstStyle/>
        <a:p>
          <a:endParaRPr lang="en-US"/>
        </a:p>
      </dgm:t>
    </dgm:pt>
    <dgm:pt modelId="{44E3D66B-A7F1-4D22-A1FC-1AD3774A37D9}">
      <dgm:prSet/>
      <dgm:spPr/>
      <dgm:t>
        <a:bodyPr/>
        <a:lstStyle/>
        <a:p>
          <a:r>
            <a:rPr lang="en-US" dirty="0"/>
            <a:t>See</a:t>
          </a:r>
        </a:p>
      </dgm:t>
    </dgm:pt>
    <dgm:pt modelId="{7E5306BC-2E13-456A-8BF3-B309283B2A1E}" type="parTrans" cxnId="{C8628F00-5BFE-4887-AC4F-4672A034539E}">
      <dgm:prSet/>
      <dgm:spPr/>
      <dgm:t>
        <a:bodyPr/>
        <a:lstStyle/>
        <a:p>
          <a:endParaRPr lang="en-US"/>
        </a:p>
      </dgm:t>
    </dgm:pt>
    <dgm:pt modelId="{307A9FD7-9D0C-4F55-AF40-076E2C3F73E5}" type="sibTrans" cxnId="{C8628F00-5BFE-4887-AC4F-4672A034539E}">
      <dgm:prSet/>
      <dgm:spPr/>
      <dgm:t>
        <a:bodyPr/>
        <a:lstStyle/>
        <a:p>
          <a:endParaRPr lang="en-US"/>
        </a:p>
      </dgm:t>
    </dgm:pt>
    <dgm:pt modelId="{2981F153-2C44-4D1A-975A-3FFC03BED8F0}">
      <dgm:prSet/>
      <dgm:spPr/>
      <dgm:t>
        <a:bodyPr/>
        <a:lstStyle/>
        <a:p>
          <a:r>
            <a:rPr lang="en-US" dirty="0"/>
            <a:t>See the food truck's menu and prices</a:t>
          </a:r>
        </a:p>
      </dgm:t>
    </dgm:pt>
    <dgm:pt modelId="{383F2A24-5688-4DDF-B709-7C6C2B539443}" type="parTrans" cxnId="{10C4B209-4E8F-462E-8C09-8B611004173D}">
      <dgm:prSet/>
      <dgm:spPr/>
      <dgm:t>
        <a:bodyPr/>
        <a:lstStyle/>
        <a:p>
          <a:endParaRPr lang="en-US"/>
        </a:p>
      </dgm:t>
    </dgm:pt>
    <dgm:pt modelId="{C7C60CFB-3FB1-474B-8219-8132AEB5E201}" type="sibTrans" cxnId="{10C4B209-4E8F-462E-8C09-8B611004173D}">
      <dgm:prSet/>
      <dgm:spPr/>
      <dgm:t>
        <a:bodyPr/>
        <a:lstStyle/>
        <a:p>
          <a:endParaRPr lang="en-US"/>
        </a:p>
      </dgm:t>
    </dgm:pt>
    <dgm:pt modelId="{4B022F75-9B60-4156-AAAF-EA7A31EBA196}">
      <dgm:prSet/>
      <dgm:spPr/>
      <dgm:t>
        <a:bodyPr/>
        <a:lstStyle/>
        <a:p>
          <a:r>
            <a:rPr lang="en-US" dirty="0">
              <a:latin typeface="Aptos Display" panose="020F0302020204030204"/>
            </a:rPr>
            <a:t>Order</a:t>
          </a:r>
          <a:endParaRPr lang="en-US" dirty="0"/>
        </a:p>
      </dgm:t>
    </dgm:pt>
    <dgm:pt modelId="{35C865C6-8280-4358-A4CE-B90216D88FF2}" type="parTrans" cxnId="{ED809251-8D64-45AB-8ED1-BAE5CBF4EAD0}">
      <dgm:prSet/>
      <dgm:spPr/>
      <dgm:t>
        <a:bodyPr/>
        <a:lstStyle/>
        <a:p>
          <a:endParaRPr lang="en-US"/>
        </a:p>
      </dgm:t>
    </dgm:pt>
    <dgm:pt modelId="{3D0A1AFC-18D5-44FE-8628-3A7A59C75591}" type="sibTrans" cxnId="{ED809251-8D64-45AB-8ED1-BAE5CBF4EAD0}">
      <dgm:prSet/>
      <dgm:spPr/>
      <dgm:t>
        <a:bodyPr/>
        <a:lstStyle/>
        <a:p>
          <a:endParaRPr lang="en-US"/>
        </a:p>
      </dgm:t>
    </dgm:pt>
    <dgm:pt modelId="{66B74AB0-776C-410D-8926-4C136EFB755F}">
      <dgm:prSet/>
      <dgm:spPr/>
      <dgm:t>
        <a:bodyPr/>
        <a:lstStyle/>
        <a:p>
          <a:r>
            <a:rPr lang="en-US" dirty="0"/>
            <a:t>Place and customize orders</a:t>
          </a:r>
        </a:p>
      </dgm:t>
    </dgm:pt>
    <dgm:pt modelId="{F0E8EADC-449B-4817-9A1B-5C9531D37F4B}" type="parTrans" cxnId="{0449F51C-F8C7-405B-BC93-CAF03778A213}">
      <dgm:prSet/>
      <dgm:spPr/>
      <dgm:t>
        <a:bodyPr/>
        <a:lstStyle/>
        <a:p>
          <a:endParaRPr lang="en-US"/>
        </a:p>
      </dgm:t>
    </dgm:pt>
    <dgm:pt modelId="{5ED4D01C-C08D-4640-8EDF-DE9F60A56795}" type="sibTrans" cxnId="{0449F51C-F8C7-405B-BC93-CAF03778A213}">
      <dgm:prSet/>
      <dgm:spPr/>
      <dgm:t>
        <a:bodyPr/>
        <a:lstStyle/>
        <a:p>
          <a:endParaRPr lang="en-US"/>
        </a:p>
      </dgm:t>
    </dgm:pt>
    <dgm:pt modelId="{0333663E-A8F7-4E20-B707-C20DA414274F}">
      <dgm:prSet/>
      <dgm:spPr/>
      <dgm:t>
        <a:bodyPr/>
        <a:lstStyle/>
        <a:p>
          <a:r>
            <a:rPr lang="en-US" dirty="0"/>
            <a:t>View</a:t>
          </a:r>
        </a:p>
      </dgm:t>
    </dgm:pt>
    <dgm:pt modelId="{D6BD2DD6-FE66-452E-A62A-31DD69D2A03D}" type="parTrans" cxnId="{EB61ECD4-3C3F-42E7-AF6B-F2BE1701A627}">
      <dgm:prSet/>
      <dgm:spPr/>
      <dgm:t>
        <a:bodyPr/>
        <a:lstStyle/>
        <a:p>
          <a:endParaRPr lang="en-US"/>
        </a:p>
      </dgm:t>
    </dgm:pt>
    <dgm:pt modelId="{B4C03361-AB61-4590-A03C-3FF93C77570B}" type="sibTrans" cxnId="{EB61ECD4-3C3F-42E7-AF6B-F2BE1701A627}">
      <dgm:prSet/>
      <dgm:spPr/>
      <dgm:t>
        <a:bodyPr/>
        <a:lstStyle/>
        <a:p>
          <a:endParaRPr lang="en-US"/>
        </a:p>
      </dgm:t>
    </dgm:pt>
    <dgm:pt modelId="{66CD71F0-F168-47B8-9055-998A66996008}">
      <dgm:prSet/>
      <dgm:spPr/>
      <dgm:t>
        <a:bodyPr/>
        <a:lstStyle/>
        <a:p>
          <a:r>
            <a:rPr lang="en-US" dirty="0"/>
            <a:t>View food truck location</a:t>
          </a:r>
        </a:p>
      </dgm:t>
    </dgm:pt>
    <dgm:pt modelId="{DF9AB1B8-8AE4-43DD-99A4-57F0C9CAC743}" type="parTrans" cxnId="{CB8DEE24-FF1F-4DB1-8386-D5DFD6DC0BCE}">
      <dgm:prSet/>
      <dgm:spPr/>
      <dgm:t>
        <a:bodyPr/>
        <a:lstStyle/>
        <a:p>
          <a:endParaRPr lang="en-US"/>
        </a:p>
      </dgm:t>
    </dgm:pt>
    <dgm:pt modelId="{8FB560DD-6505-498B-9BA6-FFD0FAE5E34F}" type="sibTrans" cxnId="{CB8DEE24-FF1F-4DB1-8386-D5DFD6DC0BCE}">
      <dgm:prSet/>
      <dgm:spPr/>
      <dgm:t>
        <a:bodyPr/>
        <a:lstStyle/>
        <a:p>
          <a:endParaRPr lang="en-US"/>
        </a:p>
      </dgm:t>
    </dgm:pt>
    <dgm:pt modelId="{D7C27BF3-56F2-490B-8E04-34555CE5998E}">
      <dgm:prSet/>
      <dgm:spPr/>
      <dgm:t>
        <a:bodyPr/>
        <a:lstStyle/>
        <a:p>
          <a:r>
            <a:rPr lang="en-US" dirty="0"/>
            <a:t>Receive</a:t>
          </a:r>
        </a:p>
      </dgm:t>
    </dgm:pt>
    <dgm:pt modelId="{4AA4C2CD-25F3-46ED-AFD3-7493B7C9DA69}" type="parTrans" cxnId="{88BC19A0-6DBE-45E5-B744-7D9AC6453BBB}">
      <dgm:prSet/>
      <dgm:spPr/>
      <dgm:t>
        <a:bodyPr/>
        <a:lstStyle/>
        <a:p>
          <a:endParaRPr lang="en-US"/>
        </a:p>
      </dgm:t>
    </dgm:pt>
    <dgm:pt modelId="{C1AA01A7-A8FB-476A-96EB-B4572EF7CF01}" type="sibTrans" cxnId="{88BC19A0-6DBE-45E5-B744-7D9AC6453BBB}">
      <dgm:prSet/>
      <dgm:spPr/>
      <dgm:t>
        <a:bodyPr/>
        <a:lstStyle/>
        <a:p>
          <a:endParaRPr lang="en-US"/>
        </a:p>
      </dgm:t>
    </dgm:pt>
    <dgm:pt modelId="{F532A463-7FD3-4609-8266-4A6A11281347}">
      <dgm:prSet/>
      <dgm:spPr/>
      <dgm:t>
        <a:bodyPr/>
        <a:lstStyle/>
        <a:p>
          <a:r>
            <a:rPr lang="en-US" dirty="0"/>
            <a:t>Receive incoming orders</a:t>
          </a:r>
        </a:p>
      </dgm:t>
    </dgm:pt>
    <dgm:pt modelId="{92217DFE-5F3A-487A-BD22-2B62F77E48D3}" type="parTrans" cxnId="{AEC4B249-28FF-4749-8ECB-605064562B96}">
      <dgm:prSet/>
      <dgm:spPr/>
      <dgm:t>
        <a:bodyPr/>
        <a:lstStyle/>
        <a:p>
          <a:endParaRPr lang="en-US"/>
        </a:p>
      </dgm:t>
    </dgm:pt>
    <dgm:pt modelId="{DD56BED0-339C-41E5-BF23-49F745880AA7}" type="sibTrans" cxnId="{AEC4B249-28FF-4749-8ECB-605064562B96}">
      <dgm:prSet/>
      <dgm:spPr/>
      <dgm:t>
        <a:bodyPr/>
        <a:lstStyle/>
        <a:p>
          <a:endParaRPr lang="en-US"/>
        </a:p>
      </dgm:t>
    </dgm:pt>
    <dgm:pt modelId="{707021A1-34A3-4635-94AC-6E3AE88D0AF6}">
      <dgm:prSet/>
      <dgm:spPr/>
      <dgm:t>
        <a:bodyPr/>
        <a:lstStyle/>
        <a:p>
          <a:r>
            <a:rPr lang="en-US" dirty="0"/>
            <a:t>Manage</a:t>
          </a:r>
        </a:p>
      </dgm:t>
    </dgm:pt>
    <dgm:pt modelId="{5783AF25-042F-484B-9E9D-4FC2917C3999}" type="parTrans" cxnId="{0DD384BC-5EFB-4844-8246-B6B742615BE5}">
      <dgm:prSet/>
      <dgm:spPr/>
      <dgm:t>
        <a:bodyPr/>
        <a:lstStyle/>
        <a:p>
          <a:endParaRPr lang="en-US"/>
        </a:p>
      </dgm:t>
    </dgm:pt>
    <dgm:pt modelId="{EE7C892B-E9A7-4662-9947-48D27DB5845F}" type="sibTrans" cxnId="{0DD384BC-5EFB-4844-8246-B6B742615BE5}">
      <dgm:prSet/>
      <dgm:spPr/>
      <dgm:t>
        <a:bodyPr/>
        <a:lstStyle/>
        <a:p>
          <a:endParaRPr lang="en-US"/>
        </a:p>
      </dgm:t>
    </dgm:pt>
    <dgm:pt modelId="{4747DF55-CE53-4ED5-9649-D10AF8EA1F9B}">
      <dgm:prSet/>
      <dgm:spPr/>
      <dgm:t>
        <a:bodyPr/>
        <a:lstStyle/>
        <a:p>
          <a:r>
            <a:rPr lang="en-US" dirty="0"/>
            <a:t>Manage current orders</a:t>
          </a:r>
        </a:p>
      </dgm:t>
    </dgm:pt>
    <dgm:pt modelId="{4BDB77AE-A2AC-4893-B9A3-4A3013665A30}" type="parTrans" cxnId="{9041C251-CADF-4C30-864C-EE2F33159CC6}">
      <dgm:prSet/>
      <dgm:spPr/>
      <dgm:t>
        <a:bodyPr/>
        <a:lstStyle/>
        <a:p>
          <a:endParaRPr lang="en-US"/>
        </a:p>
      </dgm:t>
    </dgm:pt>
    <dgm:pt modelId="{83C1D9A8-FF8F-4D71-AFEC-446210421A6E}" type="sibTrans" cxnId="{9041C251-CADF-4C30-864C-EE2F33159CC6}">
      <dgm:prSet/>
      <dgm:spPr/>
      <dgm:t>
        <a:bodyPr/>
        <a:lstStyle/>
        <a:p>
          <a:endParaRPr lang="en-US"/>
        </a:p>
      </dgm:t>
    </dgm:pt>
    <dgm:pt modelId="{A76DC134-64B5-4A9E-9437-F1355E6A0E3D}" type="pres">
      <dgm:prSet presAssocID="{B724D1E0-A2BF-4D29-A9E8-4E7DF0EB4784}" presName="Name0" presStyleCnt="0">
        <dgm:presLayoutVars>
          <dgm:dir/>
          <dgm:animLvl val="lvl"/>
          <dgm:resizeHandles val="exact"/>
        </dgm:presLayoutVars>
      </dgm:prSet>
      <dgm:spPr/>
    </dgm:pt>
    <dgm:pt modelId="{2267032A-1600-468F-BD85-A2773C221445}" type="pres">
      <dgm:prSet presAssocID="{44E3D66B-A7F1-4D22-A1FC-1AD3774A37D9}" presName="linNode" presStyleCnt="0"/>
      <dgm:spPr/>
    </dgm:pt>
    <dgm:pt modelId="{676CEB7A-77D8-47C8-A089-F7BD9E8D4ED9}" type="pres">
      <dgm:prSet presAssocID="{44E3D66B-A7F1-4D22-A1FC-1AD3774A37D9}" presName="parentText" presStyleLbl="solidFgAcc1" presStyleIdx="0" presStyleCnt="5">
        <dgm:presLayoutVars>
          <dgm:chMax val="1"/>
          <dgm:bulletEnabled/>
        </dgm:presLayoutVars>
      </dgm:prSet>
      <dgm:spPr/>
    </dgm:pt>
    <dgm:pt modelId="{30A0BB00-557A-4120-8A3E-79A491D03803}" type="pres">
      <dgm:prSet presAssocID="{44E3D66B-A7F1-4D22-A1FC-1AD3774A37D9}" presName="descendantText" presStyleLbl="alignNode1" presStyleIdx="0" presStyleCnt="5">
        <dgm:presLayoutVars>
          <dgm:bulletEnabled/>
        </dgm:presLayoutVars>
      </dgm:prSet>
      <dgm:spPr/>
    </dgm:pt>
    <dgm:pt modelId="{51D246BD-9E48-44FF-B40E-586DDF710E77}" type="pres">
      <dgm:prSet presAssocID="{307A9FD7-9D0C-4F55-AF40-076E2C3F73E5}" presName="sp" presStyleCnt="0"/>
      <dgm:spPr/>
    </dgm:pt>
    <dgm:pt modelId="{A2AC7757-F449-40C4-8B28-AA95672A754C}" type="pres">
      <dgm:prSet presAssocID="{4B022F75-9B60-4156-AAAF-EA7A31EBA196}" presName="linNode" presStyleCnt="0"/>
      <dgm:spPr/>
    </dgm:pt>
    <dgm:pt modelId="{D12B7419-4DE7-48B0-9BBD-609ED10837F2}" type="pres">
      <dgm:prSet presAssocID="{4B022F75-9B60-4156-AAAF-EA7A31EBA196}" presName="parentText" presStyleLbl="solidFgAcc1" presStyleIdx="1" presStyleCnt="5">
        <dgm:presLayoutVars>
          <dgm:chMax val="1"/>
          <dgm:bulletEnabled/>
        </dgm:presLayoutVars>
      </dgm:prSet>
      <dgm:spPr/>
    </dgm:pt>
    <dgm:pt modelId="{2AD00EF8-512D-4C81-82C5-A7020B61C612}" type="pres">
      <dgm:prSet presAssocID="{4B022F75-9B60-4156-AAAF-EA7A31EBA196}" presName="descendantText" presStyleLbl="alignNode1" presStyleIdx="1" presStyleCnt="5">
        <dgm:presLayoutVars>
          <dgm:bulletEnabled/>
        </dgm:presLayoutVars>
      </dgm:prSet>
      <dgm:spPr/>
    </dgm:pt>
    <dgm:pt modelId="{6EA4DA9D-638E-41BE-B3A3-1B99693B0A5D}" type="pres">
      <dgm:prSet presAssocID="{3D0A1AFC-18D5-44FE-8628-3A7A59C75591}" presName="sp" presStyleCnt="0"/>
      <dgm:spPr/>
    </dgm:pt>
    <dgm:pt modelId="{2BF8C101-69EE-4CCC-B602-DDE0B977498A}" type="pres">
      <dgm:prSet presAssocID="{0333663E-A8F7-4E20-B707-C20DA414274F}" presName="linNode" presStyleCnt="0"/>
      <dgm:spPr/>
    </dgm:pt>
    <dgm:pt modelId="{6D7F202F-7623-406E-AEAD-AC7BF6C85F11}" type="pres">
      <dgm:prSet presAssocID="{0333663E-A8F7-4E20-B707-C20DA414274F}" presName="parentText" presStyleLbl="solidFgAcc1" presStyleIdx="2" presStyleCnt="5">
        <dgm:presLayoutVars>
          <dgm:chMax val="1"/>
          <dgm:bulletEnabled/>
        </dgm:presLayoutVars>
      </dgm:prSet>
      <dgm:spPr/>
    </dgm:pt>
    <dgm:pt modelId="{45AB77D4-0167-419E-89FE-630EB75D164B}" type="pres">
      <dgm:prSet presAssocID="{0333663E-A8F7-4E20-B707-C20DA414274F}" presName="descendantText" presStyleLbl="alignNode1" presStyleIdx="2" presStyleCnt="5">
        <dgm:presLayoutVars>
          <dgm:bulletEnabled/>
        </dgm:presLayoutVars>
      </dgm:prSet>
      <dgm:spPr/>
    </dgm:pt>
    <dgm:pt modelId="{89CD4048-E319-4A7C-951C-312B9332F709}" type="pres">
      <dgm:prSet presAssocID="{B4C03361-AB61-4590-A03C-3FF93C77570B}" presName="sp" presStyleCnt="0"/>
      <dgm:spPr/>
    </dgm:pt>
    <dgm:pt modelId="{C8CBEE31-1EF1-44BE-901F-9EF129848C80}" type="pres">
      <dgm:prSet presAssocID="{D7C27BF3-56F2-490B-8E04-34555CE5998E}" presName="linNode" presStyleCnt="0"/>
      <dgm:spPr/>
    </dgm:pt>
    <dgm:pt modelId="{10ACA4EA-9071-4053-AD24-37F1F10568EE}" type="pres">
      <dgm:prSet presAssocID="{D7C27BF3-56F2-490B-8E04-34555CE5998E}" presName="parentText" presStyleLbl="solidFgAcc1" presStyleIdx="3" presStyleCnt="5">
        <dgm:presLayoutVars>
          <dgm:chMax val="1"/>
          <dgm:bulletEnabled/>
        </dgm:presLayoutVars>
      </dgm:prSet>
      <dgm:spPr/>
    </dgm:pt>
    <dgm:pt modelId="{29B7C65E-1AFA-4E4E-9D2D-2A852F1C4B20}" type="pres">
      <dgm:prSet presAssocID="{D7C27BF3-56F2-490B-8E04-34555CE5998E}" presName="descendantText" presStyleLbl="alignNode1" presStyleIdx="3" presStyleCnt="5">
        <dgm:presLayoutVars>
          <dgm:bulletEnabled/>
        </dgm:presLayoutVars>
      </dgm:prSet>
      <dgm:spPr/>
    </dgm:pt>
    <dgm:pt modelId="{C3B6D469-6E07-459D-9DB0-5092B307CBAC}" type="pres">
      <dgm:prSet presAssocID="{C1AA01A7-A8FB-476A-96EB-B4572EF7CF01}" presName="sp" presStyleCnt="0"/>
      <dgm:spPr/>
    </dgm:pt>
    <dgm:pt modelId="{4E6FE178-C096-4BFF-B842-B1ED4C3995CB}" type="pres">
      <dgm:prSet presAssocID="{707021A1-34A3-4635-94AC-6E3AE88D0AF6}" presName="linNode" presStyleCnt="0"/>
      <dgm:spPr/>
    </dgm:pt>
    <dgm:pt modelId="{9AE10956-B180-4DD0-BAC1-41B1DD9F9546}" type="pres">
      <dgm:prSet presAssocID="{707021A1-34A3-4635-94AC-6E3AE88D0AF6}" presName="parentText" presStyleLbl="solidFgAcc1" presStyleIdx="4" presStyleCnt="5">
        <dgm:presLayoutVars>
          <dgm:chMax val="1"/>
          <dgm:bulletEnabled/>
        </dgm:presLayoutVars>
      </dgm:prSet>
      <dgm:spPr/>
    </dgm:pt>
    <dgm:pt modelId="{728BF4BF-0790-4A5C-A62B-21C02D7FB7F9}" type="pres">
      <dgm:prSet presAssocID="{707021A1-34A3-4635-94AC-6E3AE88D0AF6}" presName="descendantText" presStyleLbl="alignNode1" presStyleIdx="4" presStyleCnt="5">
        <dgm:presLayoutVars>
          <dgm:bulletEnabled/>
        </dgm:presLayoutVars>
      </dgm:prSet>
      <dgm:spPr/>
    </dgm:pt>
  </dgm:ptLst>
  <dgm:cxnLst>
    <dgm:cxn modelId="{C8628F00-5BFE-4887-AC4F-4672A034539E}" srcId="{B724D1E0-A2BF-4D29-A9E8-4E7DF0EB4784}" destId="{44E3D66B-A7F1-4D22-A1FC-1AD3774A37D9}" srcOrd="0" destOrd="0" parTransId="{7E5306BC-2E13-456A-8BF3-B309283B2A1E}" sibTransId="{307A9FD7-9D0C-4F55-AF40-076E2C3F73E5}"/>
    <dgm:cxn modelId="{10C4B209-4E8F-462E-8C09-8B611004173D}" srcId="{44E3D66B-A7F1-4D22-A1FC-1AD3774A37D9}" destId="{2981F153-2C44-4D1A-975A-3FFC03BED8F0}" srcOrd="0" destOrd="0" parTransId="{383F2A24-5688-4DDF-B709-7C6C2B539443}" sibTransId="{C7C60CFB-3FB1-474B-8219-8132AEB5E201}"/>
    <dgm:cxn modelId="{0449F51C-F8C7-405B-BC93-CAF03778A213}" srcId="{4B022F75-9B60-4156-AAAF-EA7A31EBA196}" destId="{66B74AB0-776C-410D-8926-4C136EFB755F}" srcOrd="0" destOrd="0" parTransId="{F0E8EADC-449B-4817-9A1B-5C9531D37F4B}" sibTransId="{5ED4D01C-C08D-4640-8EDF-DE9F60A56795}"/>
    <dgm:cxn modelId="{F096B621-8225-4798-9BCA-362E146D5C5F}" type="presOf" srcId="{66CD71F0-F168-47B8-9055-998A66996008}" destId="{45AB77D4-0167-419E-89FE-630EB75D164B}" srcOrd="0" destOrd="0" presId="urn:microsoft.com/office/officeart/2016/7/layout/VerticalHollowActionList"/>
    <dgm:cxn modelId="{CB8DEE24-FF1F-4DB1-8386-D5DFD6DC0BCE}" srcId="{0333663E-A8F7-4E20-B707-C20DA414274F}" destId="{66CD71F0-F168-47B8-9055-998A66996008}" srcOrd="0" destOrd="0" parTransId="{DF9AB1B8-8AE4-43DD-99A4-57F0C9CAC743}" sibTransId="{8FB560DD-6505-498B-9BA6-FFD0FAE5E34F}"/>
    <dgm:cxn modelId="{834F7231-F960-4DB4-AC26-093DCF23D260}" type="presOf" srcId="{44E3D66B-A7F1-4D22-A1FC-1AD3774A37D9}" destId="{676CEB7A-77D8-47C8-A089-F7BD9E8D4ED9}" srcOrd="0" destOrd="0" presId="urn:microsoft.com/office/officeart/2016/7/layout/VerticalHollowActionList"/>
    <dgm:cxn modelId="{AEC4B249-28FF-4749-8ECB-605064562B96}" srcId="{D7C27BF3-56F2-490B-8E04-34555CE5998E}" destId="{F532A463-7FD3-4609-8266-4A6A11281347}" srcOrd="0" destOrd="0" parTransId="{92217DFE-5F3A-487A-BD22-2B62F77E48D3}" sibTransId="{DD56BED0-339C-41E5-BF23-49F745880AA7}"/>
    <dgm:cxn modelId="{98F1C56D-D818-43F4-9AE0-27162B3635A4}" type="presOf" srcId="{4747DF55-CE53-4ED5-9649-D10AF8EA1F9B}" destId="{728BF4BF-0790-4A5C-A62B-21C02D7FB7F9}" srcOrd="0" destOrd="0" presId="urn:microsoft.com/office/officeart/2016/7/layout/VerticalHollowActionList"/>
    <dgm:cxn modelId="{ED809251-8D64-45AB-8ED1-BAE5CBF4EAD0}" srcId="{B724D1E0-A2BF-4D29-A9E8-4E7DF0EB4784}" destId="{4B022F75-9B60-4156-AAAF-EA7A31EBA196}" srcOrd="1" destOrd="0" parTransId="{35C865C6-8280-4358-A4CE-B90216D88FF2}" sibTransId="{3D0A1AFC-18D5-44FE-8628-3A7A59C75591}"/>
    <dgm:cxn modelId="{9041C251-CADF-4C30-864C-EE2F33159CC6}" srcId="{707021A1-34A3-4635-94AC-6E3AE88D0AF6}" destId="{4747DF55-CE53-4ED5-9649-D10AF8EA1F9B}" srcOrd="0" destOrd="0" parTransId="{4BDB77AE-A2AC-4893-B9A3-4A3013665A30}" sibTransId="{83C1D9A8-FF8F-4D71-AFEC-446210421A6E}"/>
    <dgm:cxn modelId="{B7D5A078-19A1-42FC-9C3D-F60172837E42}" type="presOf" srcId="{B724D1E0-A2BF-4D29-A9E8-4E7DF0EB4784}" destId="{A76DC134-64B5-4A9E-9437-F1355E6A0E3D}" srcOrd="0" destOrd="0" presId="urn:microsoft.com/office/officeart/2016/7/layout/VerticalHollowActionList"/>
    <dgm:cxn modelId="{59075D85-13A2-42A7-9BAB-C6CC1AB34AF3}" type="presOf" srcId="{4B022F75-9B60-4156-AAAF-EA7A31EBA196}" destId="{D12B7419-4DE7-48B0-9BBD-609ED10837F2}" srcOrd="0" destOrd="0" presId="urn:microsoft.com/office/officeart/2016/7/layout/VerticalHollowActionList"/>
    <dgm:cxn modelId="{FFD7B38F-17F2-4973-89E2-37D64139E3F7}" type="presOf" srcId="{0333663E-A8F7-4E20-B707-C20DA414274F}" destId="{6D7F202F-7623-406E-AEAD-AC7BF6C85F11}" srcOrd="0" destOrd="0" presId="urn:microsoft.com/office/officeart/2016/7/layout/VerticalHollowActionList"/>
    <dgm:cxn modelId="{88BC19A0-6DBE-45E5-B744-7D9AC6453BBB}" srcId="{B724D1E0-A2BF-4D29-A9E8-4E7DF0EB4784}" destId="{D7C27BF3-56F2-490B-8E04-34555CE5998E}" srcOrd="3" destOrd="0" parTransId="{4AA4C2CD-25F3-46ED-AFD3-7493B7C9DA69}" sibTransId="{C1AA01A7-A8FB-476A-96EB-B4572EF7CF01}"/>
    <dgm:cxn modelId="{A844C3A7-DE24-436D-A3D9-8147BA1F32F8}" type="presOf" srcId="{D7C27BF3-56F2-490B-8E04-34555CE5998E}" destId="{10ACA4EA-9071-4053-AD24-37F1F10568EE}" srcOrd="0" destOrd="0" presId="urn:microsoft.com/office/officeart/2016/7/layout/VerticalHollowActionList"/>
    <dgm:cxn modelId="{0DD384BC-5EFB-4844-8246-B6B742615BE5}" srcId="{B724D1E0-A2BF-4D29-A9E8-4E7DF0EB4784}" destId="{707021A1-34A3-4635-94AC-6E3AE88D0AF6}" srcOrd="4" destOrd="0" parTransId="{5783AF25-042F-484B-9E9D-4FC2917C3999}" sibTransId="{EE7C892B-E9A7-4662-9947-48D27DB5845F}"/>
    <dgm:cxn modelId="{6BBB12C2-D86C-4555-8F9D-B5E9DC7D8C87}" type="presOf" srcId="{F532A463-7FD3-4609-8266-4A6A11281347}" destId="{29B7C65E-1AFA-4E4E-9D2D-2A852F1C4B20}" srcOrd="0" destOrd="0" presId="urn:microsoft.com/office/officeart/2016/7/layout/VerticalHollowActionList"/>
    <dgm:cxn modelId="{0F78C2D0-1815-45C0-BEE9-46E191799023}" type="presOf" srcId="{66B74AB0-776C-410D-8926-4C136EFB755F}" destId="{2AD00EF8-512D-4C81-82C5-A7020B61C612}" srcOrd="0" destOrd="0" presId="urn:microsoft.com/office/officeart/2016/7/layout/VerticalHollowActionList"/>
    <dgm:cxn modelId="{EB61ECD4-3C3F-42E7-AF6B-F2BE1701A627}" srcId="{B724D1E0-A2BF-4D29-A9E8-4E7DF0EB4784}" destId="{0333663E-A8F7-4E20-B707-C20DA414274F}" srcOrd="2" destOrd="0" parTransId="{D6BD2DD6-FE66-452E-A62A-31DD69D2A03D}" sibTransId="{B4C03361-AB61-4590-A03C-3FF93C77570B}"/>
    <dgm:cxn modelId="{A2DA1CF1-130B-4408-9847-A4F36A4FAC70}" type="presOf" srcId="{2981F153-2C44-4D1A-975A-3FFC03BED8F0}" destId="{30A0BB00-557A-4120-8A3E-79A491D03803}" srcOrd="0" destOrd="0" presId="urn:microsoft.com/office/officeart/2016/7/layout/VerticalHollowActionList"/>
    <dgm:cxn modelId="{0DEEB1F6-C299-4226-94BF-173E06C03F05}" type="presOf" srcId="{707021A1-34A3-4635-94AC-6E3AE88D0AF6}" destId="{9AE10956-B180-4DD0-BAC1-41B1DD9F9546}" srcOrd="0" destOrd="0" presId="urn:microsoft.com/office/officeart/2016/7/layout/VerticalHollowActionList"/>
    <dgm:cxn modelId="{320DF01F-2F25-4E46-B986-85D507CA3BC0}" type="presParOf" srcId="{A76DC134-64B5-4A9E-9437-F1355E6A0E3D}" destId="{2267032A-1600-468F-BD85-A2773C221445}" srcOrd="0" destOrd="0" presId="urn:microsoft.com/office/officeart/2016/7/layout/VerticalHollowActionList"/>
    <dgm:cxn modelId="{EC13B1FB-3DE8-4EEF-A31B-C50D6D1376FB}" type="presParOf" srcId="{2267032A-1600-468F-BD85-A2773C221445}" destId="{676CEB7A-77D8-47C8-A089-F7BD9E8D4ED9}" srcOrd="0" destOrd="0" presId="urn:microsoft.com/office/officeart/2016/7/layout/VerticalHollowActionList"/>
    <dgm:cxn modelId="{A67C72FB-BABE-43B5-BC1E-3CAA65F22E5A}" type="presParOf" srcId="{2267032A-1600-468F-BD85-A2773C221445}" destId="{30A0BB00-557A-4120-8A3E-79A491D03803}" srcOrd="1" destOrd="0" presId="urn:microsoft.com/office/officeart/2016/7/layout/VerticalHollowActionList"/>
    <dgm:cxn modelId="{E23F4D3D-93FF-44D4-931F-C15070707BC2}" type="presParOf" srcId="{A76DC134-64B5-4A9E-9437-F1355E6A0E3D}" destId="{51D246BD-9E48-44FF-B40E-586DDF710E77}" srcOrd="1" destOrd="0" presId="urn:microsoft.com/office/officeart/2016/7/layout/VerticalHollowActionList"/>
    <dgm:cxn modelId="{D5748FE6-3FED-481F-A251-337B0FD7D564}" type="presParOf" srcId="{A76DC134-64B5-4A9E-9437-F1355E6A0E3D}" destId="{A2AC7757-F449-40C4-8B28-AA95672A754C}" srcOrd="2" destOrd="0" presId="urn:microsoft.com/office/officeart/2016/7/layout/VerticalHollowActionList"/>
    <dgm:cxn modelId="{D5C064FF-684B-448C-8EC8-1AAF2BFAD23B}" type="presParOf" srcId="{A2AC7757-F449-40C4-8B28-AA95672A754C}" destId="{D12B7419-4DE7-48B0-9BBD-609ED10837F2}" srcOrd="0" destOrd="0" presId="urn:microsoft.com/office/officeart/2016/7/layout/VerticalHollowActionList"/>
    <dgm:cxn modelId="{F9FC6B0D-977E-4795-A757-10279637DE17}" type="presParOf" srcId="{A2AC7757-F449-40C4-8B28-AA95672A754C}" destId="{2AD00EF8-512D-4C81-82C5-A7020B61C612}" srcOrd="1" destOrd="0" presId="urn:microsoft.com/office/officeart/2016/7/layout/VerticalHollowActionList"/>
    <dgm:cxn modelId="{2FDBAB04-AD1A-4BA8-B80B-D9901F8D0836}" type="presParOf" srcId="{A76DC134-64B5-4A9E-9437-F1355E6A0E3D}" destId="{6EA4DA9D-638E-41BE-B3A3-1B99693B0A5D}" srcOrd="3" destOrd="0" presId="urn:microsoft.com/office/officeart/2016/7/layout/VerticalHollowActionList"/>
    <dgm:cxn modelId="{10353238-2AF1-4B26-B012-0996A621C0DE}" type="presParOf" srcId="{A76DC134-64B5-4A9E-9437-F1355E6A0E3D}" destId="{2BF8C101-69EE-4CCC-B602-DDE0B977498A}" srcOrd="4" destOrd="0" presId="urn:microsoft.com/office/officeart/2016/7/layout/VerticalHollowActionList"/>
    <dgm:cxn modelId="{ECA1FB96-D992-48A8-A255-D4421A0E7602}" type="presParOf" srcId="{2BF8C101-69EE-4CCC-B602-DDE0B977498A}" destId="{6D7F202F-7623-406E-AEAD-AC7BF6C85F11}" srcOrd="0" destOrd="0" presId="urn:microsoft.com/office/officeart/2016/7/layout/VerticalHollowActionList"/>
    <dgm:cxn modelId="{CCDF4764-0216-4403-A8B0-E0E89BD5362E}" type="presParOf" srcId="{2BF8C101-69EE-4CCC-B602-DDE0B977498A}" destId="{45AB77D4-0167-419E-89FE-630EB75D164B}" srcOrd="1" destOrd="0" presId="urn:microsoft.com/office/officeart/2016/7/layout/VerticalHollowActionList"/>
    <dgm:cxn modelId="{1B14D178-5D61-4230-B626-DB09006A8DB8}" type="presParOf" srcId="{A76DC134-64B5-4A9E-9437-F1355E6A0E3D}" destId="{89CD4048-E319-4A7C-951C-312B9332F709}" srcOrd="5" destOrd="0" presId="urn:microsoft.com/office/officeart/2016/7/layout/VerticalHollowActionList"/>
    <dgm:cxn modelId="{CEE51437-598B-4F60-8A30-79908A29CD86}" type="presParOf" srcId="{A76DC134-64B5-4A9E-9437-F1355E6A0E3D}" destId="{C8CBEE31-1EF1-44BE-901F-9EF129848C80}" srcOrd="6" destOrd="0" presId="urn:microsoft.com/office/officeart/2016/7/layout/VerticalHollowActionList"/>
    <dgm:cxn modelId="{F100E529-2C5F-46AE-9CC5-7D724246DB59}" type="presParOf" srcId="{C8CBEE31-1EF1-44BE-901F-9EF129848C80}" destId="{10ACA4EA-9071-4053-AD24-37F1F10568EE}" srcOrd="0" destOrd="0" presId="urn:microsoft.com/office/officeart/2016/7/layout/VerticalHollowActionList"/>
    <dgm:cxn modelId="{43C8C974-C7A4-4049-96D3-FB10103DB37A}" type="presParOf" srcId="{C8CBEE31-1EF1-44BE-901F-9EF129848C80}" destId="{29B7C65E-1AFA-4E4E-9D2D-2A852F1C4B20}" srcOrd="1" destOrd="0" presId="urn:microsoft.com/office/officeart/2016/7/layout/VerticalHollowActionList"/>
    <dgm:cxn modelId="{C2AD8AF0-061B-4195-BC2C-31853E4D3EAD}" type="presParOf" srcId="{A76DC134-64B5-4A9E-9437-F1355E6A0E3D}" destId="{C3B6D469-6E07-459D-9DB0-5092B307CBAC}" srcOrd="7" destOrd="0" presId="urn:microsoft.com/office/officeart/2016/7/layout/VerticalHollowActionList"/>
    <dgm:cxn modelId="{5C09F1BA-CE10-40F5-A1AB-D1EF224EE9DE}" type="presParOf" srcId="{A76DC134-64B5-4A9E-9437-F1355E6A0E3D}" destId="{4E6FE178-C096-4BFF-B842-B1ED4C3995CB}" srcOrd="8" destOrd="0" presId="urn:microsoft.com/office/officeart/2016/7/layout/VerticalHollowActionList"/>
    <dgm:cxn modelId="{670EA4C9-7DAA-480D-BF30-B433602DED3A}" type="presParOf" srcId="{4E6FE178-C096-4BFF-B842-B1ED4C3995CB}" destId="{9AE10956-B180-4DD0-BAC1-41B1DD9F9546}" srcOrd="0" destOrd="0" presId="urn:microsoft.com/office/officeart/2016/7/layout/VerticalHollowActionList"/>
    <dgm:cxn modelId="{6FA6A169-A442-4FC2-BD6C-F7BC05E0D5D7}" type="presParOf" srcId="{4E6FE178-C096-4BFF-B842-B1ED4C3995CB}" destId="{728BF4BF-0790-4A5C-A62B-21C02D7FB7F9}" srcOrd="1" destOrd="0" presId="urn:microsoft.com/office/officeart/2016/7/layout/VerticalHollowAction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8BC2A1B7-BFC4-49D7-AE8E-4DF16344AC05}" type="doc">
      <dgm:prSet loTypeId="urn:microsoft.com/office/officeart/2008/layout/LinedList" loCatId="list" qsTypeId="urn:microsoft.com/office/officeart/2005/8/quickstyle/simple2" qsCatId="simple" csTypeId="urn:microsoft.com/office/officeart/2005/8/colors/accent0_3" csCatId="mainScheme"/>
      <dgm:spPr/>
      <dgm:t>
        <a:bodyPr/>
        <a:lstStyle/>
        <a:p>
          <a:endParaRPr lang="en-US"/>
        </a:p>
      </dgm:t>
    </dgm:pt>
    <dgm:pt modelId="{D7CE49A5-3A03-469B-A6EC-4E31D42FDC66}">
      <dgm:prSet/>
      <dgm:spPr/>
      <dgm:t>
        <a:bodyPr/>
        <a:lstStyle/>
        <a:p>
          <a:r>
            <a:rPr lang="en-US"/>
            <a:t>Sean Staley – Project Manager / Frontend Engineer </a:t>
          </a:r>
        </a:p>
      </dgm:t>
    </dgm:pt>
    <dgm:pt modelId="{DDECEB98-7E68-4FF5-BB60-015871A6C56C}" type="parTrans" cxnId="{85983DC4-99D8-41E4-87CC-96F9880D4FAC}">
      <dgm:prSet/>
      <dgm:spPr/>
      <dgm:t>
        <a:bodyPr/>
        <a:lstStyle/>
        <a:p>
          <a:endParaRPr lang="en-US"/>
        </a:p>
      </dgm:t>
    </dgm:pt>
    <dgm:pt modelId="{99A535F0-E77A-4B1F-B956-920AB9768734}" type="sibTrans" cxnId="{85983DC4-99D8-41E4-87CC-96F9880D4FAC}">
      <dgm:prSet/>
      <dgm:spPr/>
      <dgm:t>
        <a:bodyPr/>
        <a:lstStyle/>
        <a:p>
          <a:endParaRPr lang="en-US"/>
        </a:p>
      </dgm:t>
    </dgm:pt>
    <dgm:pt modelId="{1F3474E4-1EF5-49BD-9457-89932F5F91AD}">
      <dgm:prSet/>
      <dgm:spPr/>
      <dgm:t>
        <a:bodyPr/>
        <a:lstStyle/>
        <a:p>
          <a:r>
            <a:rPr lang="en-US"/>
            <a:t>Jaden Wattley – Backend Engineer / Product Engineer </a:t>
          </a:r>
        </a:p>
      </dgm:t>
    </dgm:pt>
    <dgm:pt modelId="{8ECF7427-6335-468B-AB0F-21D82488C649}" type="parTrans" cxnId="{6D00FFB8-8AFF-4BC3-A8CE-DCA381F573E1}">
      <dgm:prSet/>
      <dgm:spPr/>
      <dgm:t>
        <a:bodyPr/>
        <a:lstStyle/>
        <a:p>
          <a:endParaRPr lang="en-US"/>
        </a:p>
      </dgm:t>
    </dgm:pt>
    <dgm:pt modelId="{6B55AADF-E963-4F7D-AB02-E78C65DA4D19}" type="sibTrans" cxnId="{6D00FFB8-8AFF-4BC3-A8CE-DCA381F573E1}">
      <dgm:prSet/>
      <dgm:spPr/>
      <dgm:t>
        <a:bodyPr/>
        <a:lstStyle/>
        <a:p>
          <a:endParaRPr lang="en-US"/>
        </a:p>
      </dgm:t>
    </dgm:pt>
    <dgm:pt modelId="{3CF4D032-7167-4929-810E-29C3CC7D6A8D}">
      <dgm:prSet/>
      <dgm:spPr/>
      <dgm:t>
        <a:bodyPr/>
        <a:lstStyle/>
        <a:p>
          <a:r>
            <a:rPr lang="en-US"/>
            <a:t>Robert Wickliffe – Full Stack Dev </a:t>
          </a:r>
        </a:p>
      </dgm:t>
    </dgm:pt>
    <dgm:pt modelId="{FBAA1760-1539-44E4-9E05-F78E69A83BFB}" type="parTrans" cxnId="{DC3C4770-D25E-4512-803B-27F692AF368B}">
      <dgm:prSet/>
      <dgm:spPr/>
      <dgm:t>
        <a:bodyPr/>
        <a:lstStyle/>
        <a:p>
          <a:endParaRPr lang="en-US"/>
        </a:p>
      </dgm:t>
    </dgm:pt>
    <dgm:pt modelId="{A65D821F-A644-4961-AE1C-4423CA73FEC0}" type="sibTrans" cxnId="{DC3C4770-D25E-4512-803B-27F692AF368B}">
      <dgm:prSet/>
      <dgm:spPr/>
      <dgm:t>
        <a:bodyPr/>
        <a:lstStyle/>
        <a:p>
          <a:endParaRPr lang="en-US"/>
        </a:p>
      </dgm:t>
    </dgm:pt>
    <dgm:pt modelId="{F8492C3F-2C56-4015-90C5-7AD5F29E3AC0}">
      <dgm:prSet/>
      <dgm:spPr/>
      <dgm:t>
        <a:bodyPr/>
        <a:lstStyle/>
        <a:p>
          <a:r>
            <a:rPr lang="en-US"/>
            <a:t>Connor Raque – None </a:t>
          </a:r>
        </a:p>
      </dgm:t>
    </dgm:pt>
    <dgm:pt modelId="{5A95DF21-6EBC-4C71-B761-2C2901D042CB}" type="parTrans" cxnId="{DF653D80-E985-45D3-9F41-B5F8EAA2FD63}">
      <dgm:prSet/>
      <dgm:spPr/>
      <dgm:t>
        <a:bodyPr/>
        <a:lstStyle/>
        <a:p>
          <a:endParaRPr lang="en-US"/>
        </a:p>
      </dgm:t>
    </dgm:pt>
    <dgm:pt modelId="{0DE5E58D-ECF0-4575-B6E9-B6E90CE5835E}" type="sibTrans" cxnId="{DF653D80-E985-45D3-9F41-B5F8EAA2FD63}">
      <dgm:prSet/>
      <dgm:spPr/>
      <dgm:t>
        <a:bodyPr/>
        <a:lstStyle/>
        <a:p>
          <a:endParaRPr lang="en-US"/>
        </a:p>
      </dgm:t>
    </dgm:pt>
    <dgm:pt modelId="{79B10D44-C422-4BD7-8DDB-87D489D82752}" type="pres">
      <dgm:prSet presAssocID="{8BC2A1B7-BFC4-49D7-AE8E-4DF16344AC05}" presName="vert0" presStyleCnt="0">
        <dgm:presLayoutVars>
          <dgm:dir/>
          <dgm:animOne val="branch"/>
          <dgm:animLvl val="lvl"/>
        </dgm:presLayoutVars>
      </dgm:prSet>
      <dgm:spPr/>
    </dgm:pt>
    <dgm:pt modelId="{2EC6052B-348D-4247-9E32-E0D6B6626EA5}" type="pres">
      <dgm:prSet presAssocID="{D7CE49A5-3A03-469B-A6EC-4E31D42FDC66}" presName="thickLine" presStyleLbl="alignNode1" presStyleIdx="0" presStyleCnt="4"/>
      <dgm:spPr/>
    </dgm:pt>
    <dgm:pt modelId="{C99D2B57-3DB2-4BE2-BA68-FE0475301367}" type="pres">
      <dgm:prSet presAssocID="{D7CE49A5-3A03-469B-A6EC-4E31D42FDC66}" presName="horz1" presStyleCnt="0"/>
      <dgm:spPr/>
    </dgm:pt>
    <dgm:pt modelId="{D2C3C664-B29D-4D0F-A451-D9F36EDED759}" type="pres">
      <dgm:prSet presAssocID="{D7CE49A5-3A03-469B-A6EC-4E31D42FDC66}" presName="tx1" presStyleLbl="revTx" presStyleIdx="0" presStyleCnt="4"/>
      <dgm:spPr/>
    </dgm:pt>
    <dgm:pt modelId="{F27253F0-5E3B-4B3C-853B-6F576FBF5018}" type="pres">
      <dgm:prSet presAssocID="{D7CE49A5-3A03-469B-A6EC-4E31D42FDC66}" presName="vert1" presStyleCnt="0"/>
      <dgm:spPr/>
    </dgm:pt>
    <dgm:pt modelId="{B3B25094-29C9-4DDF-9F57-F7B488258872}" type="pres">
      <dgm:prSet presAssocID="{1F3474E4-1EF5-49BD-9457-89932F5F91AD}" presName="thickLine" presStyleLbl="alignNode1" presStyleIdx="1" presStyleCnt="4"/>
      <dgm:spPr/>
    </dgm:pt>
    <dgm:pt modelId="{B6E0FBDA-4218-449C-9AC9-9397EDF889ED}" type="pres">
      <dgm:prSet presAssocID="{1F3474E4-1EF5-49BD-9457-89932F5F91AD}" presName="horz1" presStyleCnt="0"/>
      <dgm:spPr/>
    </dgm:pt>
    <dgm:pt modelId="{A5F56967-3F12-4789-A9F4-EDFFC477D469}" type="pres">
      <dgm:prSet presAssocID="{1F3474E4-1EF5-49BD-9457-89932F5F91AD}" presName="tx1" presStyleLbl="revTx" presStyleIdx="1" presStyleCnt="4"/>
      <dgm:spPr/>
    </dgm:pt>
    <dgm:pt modelId="{D0BF52EB-B2E3-4B61-8165-42CE083CB508}" type="pres">
      <dgm:prSet presAssocID="{1F3474E4-1EF5-49BD-9457-89932F5F91AD}" presName="vert1" presStyleCnt="0"/>
      <dgm:spPr/>
    </dgm:pt>
    <dgm:pt modelId="{268D0A88-CBEE-4AFD-A3BE-C678059EB0FC}" type="pres">
      <dgm:prSet presAssocID="{3CF4D032-7167-4929-810E-29C3CC7D6A8D}" presName="thickLine" presStyleLbl="alignNode1" presStyleIdx="2" presStyleCnt="4"/>
      <dgm:spPr/>
    </dgm:pt>
    <dgm:pt modelId="{1A0CE243-69FA-4008-AF09-CE30EE48BEB8}" type="pres">
      <dgm:prSet presAssocID="{3CF4D032-7167-4929-810E-29C3CC7D6A8D}" presName="horz1" presStyleCnt="0"/>
      <dgm:spPr/>
    </dgm:pt>
    <dgm:pt modelId="{40497232-DA03-4EC5-8874-470DE3402C6C}" type="pres">
      <dgm:prSet presAssocID="{3CF4D032-7167-4929-810E-29C3CC7D6A8D}" presName="tx1" presStyleLbl="revTx" presStyleIdx="2" presStyleCnt="4"/>
      <dgm:spPr/>
    </dgm:pt>
    <dgm:pt modelId="{5E99E404-F67B-43F3-8690-F42938362CD2}" type="pres">
      <dgm:prSet presAssocID="{3CF4D032-7167-4929-810E-29C3CC7D6A8D}" presName="vert1" presStyleCnt="0"/>
      <dgm:spPr/>
    </dgm:pt>
    <dgm:pt modelId="{B3068E90-8DB5-4A07-9B84-1A138F4B788F}" type="pres">
      <dgm:prSet presAssocID="{F8492C3F-2C56-4015-90C5-7AD5F29E3AC0}" presName="thickLine" presStyleLbl="alignNode1" presStyleIdx="3" presStyleCnt="4"/>
      <dgm:spPr/>
    </dgm:pt>
    <dgm:pt modelId="{57C6BC62-B04A-498D-98F5-77D02125B4B9}" type="pres">
      <dgm:prSet presAssocID="{F8492C3F-2C56-4015-90C5-7AD5F29E3AC0}" presName="horz1" presStyleCnt="0"/>
      <dgm:spPr/>
    </dgm:pt>
    <dgm:pt modelId="{F0B7A295-111C-4258-8175-913A928C603D}" type="pres">
      <dgm:prSet presAssocID="{F8492C3F-2C56-4015-90C5-7AD5F29E3AC0}" presName="tx1" presStyleLbl="revTx" presStyleIdx="3" presStyleCnt="4"/>
      <dgm:spPr/>
    </dgm:pt>
    <dgm:pt modelId="{A8F85DCC-F236-4D1F-A34D-DBA27D2BC891}" type="pres">
      <dgm:prSet presAssocID="{F8492C3F-2C56-4015-90C5-7AD5F29E3AC0}" presName="vert1" presStyleCnt="0"/>
      <dgm:spPr/>
    </dgm:pt>
  </dgm:ptLst>
  <dgm:cxnLst>
    <dgm:cxn modelId="{0E188603-7FAB-4C94-9E68-01CE4075FE6A}" type="presOf" srcId="{1F3474E4-1EF5-49BD-9457-89932F5F91AD}" destId="{A5F56967-3F12-4789-A9F4-EDFFC477D469}" srcOrd="0" destOrd="0" presId="urn:microsoft.com/office/officeart/2008/layout/LinedList"/>
    <dgm:cxn modelId="{DC3C4770-D25E-4512-803B-27F692AF368B}" srcId="{8BC2A1B7-BFC4-49D7-AE8E-4DF16344AC05}" destId="{3CF4D032-7167-4929-810E-29C3CC7D6A8D}" srcOrd="2" destOrd="0" parTransId="{FBAA1760-1539-44E4-9E05-F78E69A83BFB}" sibTransId="{A65D821F-A644-4961-AE1C-4423CA73FEC0}"/>
    <dgm:cxn modelId="{F5D22952-94F0-4509-AE9E-E8E8F65C24F3}" type="presOf" srcId="{D7CE49A5-3A03-469B-A6EC-4E31D42FDC66}" destId="{D2C3C664-B29D-4D0F-A451-D9F36EDED759}" srcOrd="0" destOrd="0" presId="urn:microsoft.com/office/officeart/2008/layout/LinedList"/>
    <dgm:cxn modelId="{DF653D80-E985-45D3-9F41-B5F8EAA2FD63}" srcId="{8BC2A1B7-BFC4-49D7-AE8E-4DF16344AC05}" destId="{F8492C3F-2C56-4015-90C5-7AD5F29E3AC0}" srcOrd="3" destOrd="0" parTransId="{5A95DF21-6EBC-4C71-B761-2C2901D042CB}" sibTransId="{0DE5E58D-ECF0-4575-B6E9-B6E90CE5835E}"/>
    <dgm:cxn modelId="{6DDDA9B4-CED5-47C2-A5B2-86043FC52C11}" type="presOf" srcId="{F8492C3F-2C56-4015-90C5-7AD5F29E3AC0}" destId="{F0B7A295-111C-4258-8175-913A928C603D}" srcOrd="0" destOrd="0" presId="urn:microsoft.com/office/officeart/2008/layout/LinedList"/>
    <dgm:cxn modelId="{6D00FFB8-8AFF-4BC3-A8CE-DCA381F573E1}" srcId="{8BC2A1B7-BFC4-49D7-AE8E-4DF16344AC05}" destId="{1F3474E4-1EF5-49BD-9457-89932F5F91AD}" srcOrd="1" destOrd="0" parTransId="{8ECF7427-6335-468B-AB0F-21D82488C649}" sibTransId="{6B55AADF-E963-4F7D-AB02-E78C65DA4D19}"/>
    <dgm:cxn modelId="{5C81FDBB-A7B8-44A2-BF7B-54A5104155D6}" type="presOf" srcId="{8BC2A1B7-BFC4-49D7-AE8E-4DF16344AC05}" destId="{79B10D44-C422-4BD7-8DDB-87D489D82752}" srcOrd="0" destOrd="0" presId="urn:microsoft.com/office/officeart/2008/layout/LinedList"/>
    <dgm:cxn modelId="{85983DC4-99D8-41E4-87CC-96F9880D4FAC}" srcId="{8BC2A1B7-BFC4-49D7-AE8E-4DF16344AC05}" destId="{D7CE49A5-3A03-469B-A6EC-4E31D42FDC66}" srcOrd="0" destOrd="0" parTransId="{DDECEB98-7E68-4FF5-BB60-015871A6C56C}" sibTransId="{99A535F0-E77A-4B1F-B956-920AB9768734}"/>
    <dgm:cxn modelId="{6F2845C7-4C34-4C8F-B77C-D67E96C77E5E}" type="presOf" srcId="{3CF4D032-7167-4929-810E-29C3CC7D6A8D}" destId="{40497232-DA03-4EC5-8874-470DE3402C6C}" srcOrd="0" destOrd="0" presId="urn:microsoft.com/office/officeart/2008/layout/LinedList"/>
    <dgm:cxn modelId="{D2503246-F9E4-44EF-8AC3-BB40857C94CD}" type="presParOf" srcId="{79B10D44-C422-4BD7-8DDB-87D489D82752}" destId="{2EC6052B-348D-4247-9E32-E0D6B6626EA5}" srcOrd="0" destOrd="0" presId="urn:microsoft.com/office/officeart/2008/layout/LinedList"/>
    <dgm:cxn modelId="{050CEAEA-7508-422E-859A-A55E9E50CF06}" type="presParOf" srcId="{79B10D44-C422-4BD7-8DDB-87D489D82752}" destId="{C99D2B57-3DB2-4BE2-BA68-FE0475301367}" srcOrd="1" destOrd="0" presId="urn:microsoft.com/office/officeart/2008/layout/LinedList"/>
    <dgm:cxn modelId="{2DFFBE4D-287C-4C8A-8DF8-9F2F07044F25}" type="presParOf" srcId="{C99D2B57-3DB2-4BE2-BA68-FE0475301367}" destId="{D2C3C664-B29D-4D0F-A451-D9F36EDED759}" srcOrd="0" destOrd="0" presId="urn:microsoft.com/office/officeart/2008/layout/LinedList"/>
    <dgm:cxn modelId="{60687929-DF58-43FC-BF99-2BBE3F7EED93}" type="presParOf" srcId="{C99D2B57-3DB2-4BE2-BA68-FE0475301367}" destId="{F27253F0-5E3B-4B3C-853B-6F576FBF5018}" srcOrd="1" destOrd="0" presId="urn:microsoft.com/office/officeart/2008/layout/LinedList"/>
    <dgm:cxn modelId="{86C763E1-46EF-44D8-BAC5-6258609B0056}" type="presParOf" srcId="{79B10D44-C422-4BD7-8DDB-87D489D82752}" destId="{B3B25094-29C9-4DDF-9F57-F7B488258872}" srcOrd="2" destOrd="0" presId="urn:microsoft.com/office/officeart/2008/layout/LinedList"/>
    <dgm:cxn modelId="{3CDE8E53-3A06-4D09-9199-8DDB2175D2C0}" type="presParOf" srcId="{79B10D44-C422-4BD7-8DDB-87D489D82752}" destId="{B6E0FBDA-4218-449C-9AC9-9397EDF889ED}" srcOrd="3" destOrd="0" presId="urn:microsoft.com/office/officeart/2008/layout/LinedList"/>
    <dgm:cxn modelId="{32E7E889-BF2E-4FA2-AFF4-0C73FBA14754}" type="presParOf" srcId="{B6E0FBDA-4218-449C-9AC9-9397EDF889ED}" destId="{A5F56967-3F12-4789-A9F4-EDFFC477D469}" srcOrd="0" destOrd="0" presId="urn:microsoft.com/office/officeart/2008/layout/LinedList"/>
    <dgm:cxn modelId="{8C24FE36-2865-4F9C-BDEE-5DC8AE45F5FD}" type="presParOf" srcId="{B6E0FBDA-4218-449C-9AC9-9397EDF889ED}" destId="{D0BF52EB-B2E3-4B61-8165-42CE083CB508}" srcOrd="1" destOrd="0" presId="urn:microsoft.com/office/officeart/2008/layout/LinedList"/>
    <dgm:cxn modelId="{97CB9D08-3AF6-4CB9-A4E1-250F7D4F6A2C}" type="presParOf" srcId="{79B10D44-C422-4BD7-8DDB-87D489D82752}" destId="{268D0A88-CBEE-4AFD-A3BE-C678059EB0FC}" srcOrd="4" destOrd="0" presId="urn:microsoft.com/office/officeart/2008/layout/LinedList"/>
    <dgm:cxn modelId="{1A6A4694-6154-43CE-A63E-CC5489F6C935}" type="presParOf" srcId="{79B10D44-C422-4BD7-8DDB-87D489D82752}" destId="{1A0CE243-69FA-4008-AF09-CE30EE48BEB8}" srcOrd="5" destOrd="0" presId="urn:microsoft.com/office/officeart/2008/layout/LinedList"/>
    <dgm:cxn modelId="{BAE78FF6-8E8F-4122-9118-8E996FA01DA4}" type="presParOf" srcId="{1A0CE243-69FA-4008-AF09-CE30EE48BEB8}" destId="{40497232-DA03-4EC5-8874-470DE3402C6C}" srcOrd="0" destOrd="0" presId="urn:microsoft.com/office/officeart/2008/layout/LinedList"/>
    <dgm:cxn modelId="{E83B6D12-FC5C-4807-A7D7-3F35D6B794AD}" type="presParOf" srcId="{1A0CE243-69FA-4008-AF09-CE30EE48BEB8}" destId="{5E99E404-F67B-43F3-8690-F42938362CD2}" srcOrd="1" destOrd="0" presId="urn:microsoft.com/office/officeart/2008/layout/LinedList"/>
    <dgm:cxn modelId="{630ED95A-B3F2-4E6E-BA72-8823499C57DE}" type="presParOf" srcId="{79B10D44-C422-4BD7-8DDB-87D489D82752}" destId="{B3068E90-8DB5-4A07-9B84-1A138F4B788F}" srcOrd="6" destOrd="0" presId="urn:microsoft.com/office/officeart/2008/layout/LinedList"/>
    <dgm:cxn modelId="{82856066-FF31-42BF-A8FC-40638792497B}" type="presParOf" srcId="{79B10D44-C422-4BD7-8DDB-87D489D82752}" destId="{57C6BC62-B04A-498D-98F5-77D02125B4B9}" srcOrd="7" destOrd="0" presId="urn:microsoft.com/office/officeart/2008/layout/LinedList"/>
    <dgm:cxn modelId="{2E446D90-F7A2-4090-9089-DF198D80E4CA}" type="presParOf" srcId="{57C6BC62-B04A-498D-98F5-77D02125B4B9}" destId="{F0B7A295-111C-4258-8175-913A928C603D}" srcOrd="0" destOrd="0" presId="urn:microsoft.com/office/officeart/2008/layout/LinedList"/>
    <dgm:cxn modelId="{B858ECCC-691A-4B3B-822E-9F5322E96CE8}" type="presParOf" srcId="{57C6BC62-B04A-498D-98F5-77D02125B4B9}" destId="{A8F85DCC-F236-4D1F-A34D-DBA27D2BC891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0A0BB00-557A-4120-8A3E-79A491D03803}">
      <dsp:nvSpPr>
        <dsp:cNvPr id="0" name=""/>
        <dsp:cNvSpPr/>
      </dsp:nvSpPr>
      <dsp:spPr>
        <a:xfrm>
          <a:off x="2103120" y="1890"/>
          <a:ext cx="8412480" cy="829686"/>
        </a:xfrm>
        <a:prstGeom prst="rect">
          <a:avLst/>
        </a:prstGeom>
        <a:gradFill rotWithShape="0">
          <a:gsLst>
            <a:gs pos="0">
              <a:schemeClr val="accent1">
                <a:shade val="80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shade val="80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shade val="80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63225" tIns="210740" rIns="163225" bIns="2107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See the food truck's menu and prices</a:t>
          </a:r>
        </a:p>
      </dsp:txBody>
      <dsp:txXfrm>
        <a:off x="2103120" y="1890"/>
        <a:ext cx="8412480" cy="829686"/>
      </dsp:txXfrm>
    </dsp:sp>
    <dsp:sp modelId="{676CEB7A-77D8-47C8-A089-F7BD9E8D4ED9}">
      <dsp:nvSpPr>
        <dsp:cNvPr id="0" name=""/>
        <dsp:cNvSpPr/>
      </dsp:nvSpPr>
      <dsp:spPr>
        <a:xfrm>
          <a:off x="0" y="1890"/>
          <a:ext cx="2103120" cy="829686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111290" tIns="81955" rIns="111290" bIns="81955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/>
            <a:t>See</a:t>
          </a:r>
        </a:p>
      </dsp:txBody>
      <dsp:txXfrm>
        <a:off x="0" y="1890"/>
        <a:ext cx="2103120" cy="829686"/>
      </dsp:txXfrm>
    </dsp:sp>
    <dsp:sp modelId="{2AD00EF8-512D-4C81-82C5-A7020B61C612}">
      <dsp:nvSpPr>
        <dsp:cNvPr id="0" name=""/>
        <dsp:cNvSpPr/>
      </dsp:nvSpPr>
      <dsp:spPr>
        <a:xfrm>
          <a:off x="2103120" y="881358"/>
          <a:ext cx="8412480" cy="829686"/>
        </a:xfrm>
        <a:prstGeom prst="rect">
          <a:avLst/>
        </a:prstGeom>
        <a:gradFill rotWithShape="0">
          <a:gsLst>
            <a:gs pos="0">
              <a:schemeClr val="accent1">
                <a:shade val="80000"/>
                <a:hueOff val="136400"/>
                <a:satOff val="-14223"/>
                <a:lumOff val="9555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shade val="80000"/>
                <a:hueOff val="136400"/>
                <a:satOff val="-14223"/>
                <a:lumOff val="9555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shade val="80000"/>
                <a:hueOff val="136400"/>
                <a:satOff val="-14223"/>
                <a:lumOff val="9555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12700" cap="flat" cmpd="sng" algn="ctr">
          <a:solidFill>
            <a:schemeClr val="accent1">
              <a:shade val="80000"/>
              <a:hueOff val="136400"/>
              <a:satOff val="-14223"/>
              <a:lumOff val="9555"/>
              <a:alphaOff val="0"/>
            </a:schemeClr>
          </a:solidFill>
          <a:prstDash val="solid"/>
          <a:miter lim="800000"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63225" tIns="210740" rIns="163225" bIns="2107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Place and customize orders</a:t>
          </a:r>
        </a:p>
      </dsp:txBody>
      <dsp:txXfrm>
        <a:off x="2103120" y="881358"/>
        <a:ext cx="8412480" cy="829686"/>
      </dsp:txXfrm>
    </dsp:sp>
    <dsp:sp modelId="{D12B7419-4DE7-48B0-9BBD-609ED10837F2}">
      <dsp:nvSpPr>
        <dsp:cNvPr id="0" name=""/>
        <dsp:cNvSpPr/>
      </dsp:nvSpPr>
      <dsp:spPr>
        <a:xfrm>
          <a:off x="0" y="881358"/>
          <a:ext cx="2103120" cy="829686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shade val="80000"/>
              <a:hueOff val="136400"/>
              <a:satOff val="-14223"/>
              <a:lumOff val="9555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111290" tIns="81955" rIns="111290" bIns="81955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>
              <a:latin typeface="Aptos Display" panose="020F0302020204030204"/>
            </a:rPr>
            <a:t>Order</a:t>
          </a:r>
          <a:endParaRPr lang="en-US" sz="2800" kern="1200" dirty="0"/>
        </a:p>
      </dsp:txBody>
      <dsp:txXfrm>
        <a:off x="0" y="881358"/>
        <a:ext cx="2103120" cy="829686"/>
      </dsp:txXfrm>
    </dsp:sp>
    <dsp:sp modelId="{45AB77D4-0167-419E-89FE-630EB75D164B}">
      <dsp:nvSpPr>
        <dsp:cNvPr id="0" name=""/>
        <dsp:cNvSpPr/>
      </dsp:nvSpPr>
      <dsp:spPr>
        <a:xfrm>
          <a:off x="2103120" y="1760825"/>
          <a:ext cx="8412480" cy="829686"/>
        </a:xfrm>
        <a:prstGeom prst="rect">
          <a:avLst/>
        </a:prstGeom>
        <a:gradFill rotWithShape="0">
          <a:gsLst>
            <a:gs pos="0">
              <a:schemeClr val="accent1">
                <a:shade val="80000"/>
                <a:hueOff val="272799"/>
                <a:satOff val="-28446"/>
                <a:lumOff val="1911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shade val="80000"/>
                <a:hueOff val="272799"/>
                <a:satOff val="-28446"/>
                <a:lumOff val="1911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shade val="80000"/>
                <a:hueOff val="272799"/>
                <a:satOff val="-28446"/>
                <a:lumOff val="1911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12700" cap="flat" cmpd="sng" algn="ctr">
          <a:solidFill>
            <a:schemeClr val="accent1">
              <a:shade val="80000"/>
              <a:hueOff val="272799"/>
              <a:satOff val="-28446"/>
              <a:lumOff val="19110"/>
              <a:alphaOff val="0"/>
            </a:schemeClr>
          </a:solidFill>
          <a:prstDash val="solid"/>
          <a:miter lim="800000"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63225" tIns="210740" rIns="163225" bIns="2107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View food truck location</a:t>
          </a:r>
        </a:p>
      </dsp:txBody>
      <dsp:txXfrm>
        <a:off x="2103120" y="1760825"/>
        <a:ext cx="8412480" cy="829686"/>
      </dsp:txXfrm>
    </dsp:sp>
    <dsp:sp modelId="{6D7F202F-7623-406E-AEAD-AC7BF6C85F11}">
      <dsp:nvSpPr>
        <dsp:cNvPr id="0" name=""/>
        <dsp:cNvSpPr/>
      </dsp:nvSpPr>
      <dsp:spPr>
        <a:xfrm>
          <a:off x="0" y="1760825"/>
          <a:ext cx="2103120" cy="829686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shade val="80000"/>
              <a:hueOff val="272799"/>
              <a:satOff val="-28446"/>
              <a:lumOff val="1911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111290" tIns="81955" rIns="111290" bIns="81955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/>
            <a:t>View</a:t>
          </a:r>
        </a:p>
      </dsp:txBody>
      <dsp:txXfrm>
        <a:off x="0" y="1760825"/>
        <a:ext cx="2103120" cy="829686"/>
      </dsp:txXfrm>
    </dsp:sp>
    <dsp:sp modelId="{29B7C65E-1AFA-4E4E-9D2D-2A852F1C4B20}">
      <dsp:nvSpPr>
        <dsp:cNvPr id="0" name=""/>
        <dsp:cNvSpPr/>
      </dsp:nvSpPr>
      <dsp:spPr>
        <a:xfrm>
          <a:off x="2103120" y="2640293"/>
          <a:ext cx="8412480" cy="829686"/>
        </a:xfrm>
        <a:prstGeom prst="rect">
          <a:avLst/>
        </a:prstGeom>
        <a:gradFill rotWithShape="0">
          <a:gsLst>
            <a:gs pos="0">
              <a:schemeClr val="accent1">
                <a:shade val="80000"/>
                <a:hueOff val="409199"/>
                <a:satOff val="-42669"/>
                <a:lumOff val="28666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shade val="80000"/>
                <a:hueOff val="409199"/>
                <a:satOff val="-42669"/>
                <a:lumOff val="28666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shade val="80000"/>
                <a:hueOff val="409199"/>
                <a:satOff val="-42669"/>
                <a:lumOff val="28666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12700" cap="flat" cmpd="sng" algn="ctr">
          <a:solidFill>
            <a:schemeClr val="accent1">
              <a:shade val="80000"/>
              <a:hueOff val="409199"/>
              <a:satOff val="-42669"/>
              <a:lumOff val="28666"/>
              <a:alphaOff val="0"/>
            </a:schemeClr>
          </a:solidFill>
          <a:prstDash val="solid"/>
          <a:miter lim="800000"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63225" tIns="210740" rIns="163225" bIns="2107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Receive incoming orders</a:t>
          </a:r>
        </a:p>
      </dsp:txBody>
      <dsp:txXfrm>
        <a:off x="2103120" y="2640293"/>
        <a:ext cx="8412480" cy="829686"/>
      </dsp:txXfrm>
    </dsp:sp>
    <dsp:sp modelId="{10ACA4EA-9071-4053-AD24-37F1F10568EE}">
      <dsp:nvSpPr>
        <dsp:cNvPr id="0" name=""/>
        <dsp:cNvSpPr/>
      </dsp:nvSpPr>
      <dsp:spPr>
        <a:xfrm>
          <a:off x="0" y="2640293"/>
          <a:ext cx="2103120" cy="829686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shade val="80000"/>
              <a:hueOff val="409199"/>
              <a:satOff val="-42669"/>
              <a:lumOff val="28666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111290" tIns="81955" rIns="111290" bIns="81955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/>
            <a:t>Receive</a:t>
          </a:r>
        </a:p>
      </dsp:txBody>
      <dsp:txXfrm>
        <a:off x="0" y="2640293"/>
        <a:ext cx="2103120" cy="829686"/>
      </dsp:txXfrm>
    </dsp:sp>
    <dsp:sp modelId="{728BF4BF-0790-4A5C-A62B-21C02D7FB7F9}">
      <dsp:nvSpPr>
        <dsp:cNvPr id="0" name=""/>
        <dsp:cNvSpPr/>
      </dsp:nvSpPr>
      <dsp:spPr>
        <a:xfrm>
          <a:off x="2103120" y="3519760"/>
          <a:ext cx="8412480" cy="829686"/>
        </a:xfrm>
        <a:prstGeom prst="rect">
          <a:avLst/>
        </a:prstGeom>
        <a:gradFill rotWithShape="0">
          <a:gsLst>
            <a:gs pos="0">
              <a:schemeClr val="accent1">
                <a:shade val="80000"/>
                <a:hueOff val="545598"/>
                <a:satOff val="-56892"/>
                <a:lumOff val="38221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shade val="80000"/>
                <a:hueOff val="545598"/>
                <a:satOff val="-56892"/>
                <a:lumOff val="38221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shade val="80000"/>
                <a:hueOff val="545598"/>
                <a:satOff val="-56892"/>
                <a:lumOff val="38221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12700" cap="flat" cmpd="sng" algn="ctr">
          <a:solidFill>
            <a:schemeClr val="accent1">
              <a:shade val="80000"/>
              <a:hueOff val="545598"/>
              <a:satOff val="-56892"/>
              <a:lumOff val="38221"/>
              <a:alphaOff val="0"/>
            </a:schemeClr>
          </a:solidFill>
          <a:prstDash val="solid"/>
          <a:miter lim="800000"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63225" tIns="210740" rIns="163225" bIns="2107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Manage current orders</a:t>
          </a:r>
        </a:p>
      </dsp:txBody>
      <dsp:txXfrm>
        <a:off x="2103120" y="3519760"/>
        <a:ext cx="8412480" cy="829686"/>
      </dsp:txXfrm>
    </dsp:sp>
    <dsp:sp modelId="{9AE10956-B180-4DD0-BAC1-41B1DD9F9546}">
      <dsp:nvSpPr>
        <dsp:cNvPr id="0" name=""/>
        <dsp:cNvSpPr/>
      </dsp:nvSpPr>
      <dsp:spPr>
        <a:xfrm>
          <a:off x="0" y="3519760"/>
          <a:ext cx="2103120" cy="829686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shade val="80000"/>
              <a:hueOff val="545598"/>
              <a:satOff val="-56892"/>
              <a:lumOff val="38221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111290" tIns="81955" rIns="111290" bIns="81955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/>
            <a:t>Manage</a:t>
          </a:r>
        </a:p>
      </dsp:txBody>
      <dsp:txXfrm>
        <a:off x="0" y="3519760"/>
        <a:ext cx="2103120" cy="829686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EC6052B-348D-4247-9E32-E0D6B6626EA5}">
      <dsp:nvSpPr>
        <dsp:cNvPr id="0" name=""/>
        <dsp:cNvSpPr/>
      </dsp:nvSpPr>
      <dsp:spPr>
        <a:xfrm>
          <a:off x="0" y="0"/>
          <a:ext cx="10515600" cy="0"/>
        </a:xfrm>
        <a:prstGeom prst="lin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D2C3C664-B29D-4D0F-A451-D9F36EDED759}">
      <dsp:nvSpPr>
        <dsp:cNvPr id="0" name=""/>
        <dsp:cNvSpPr/>
      </dsp:nvSpPr>
      <dsp:spPr>
        <a:xfrm>
          <a:off x="0" y="0"/>
          <a:ext cx="10515600" cy="108783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3350" tIns="133350" rIns="133350" bIns="133350" numCol="1" spcCol="1270" anchor="t" anchorCtr="0">
          <a:noAutofit/>
        </a:bodyPr>
        <a:lstStyle/>
        <a:p>
          <a:pPr marL="0" lvl="0" indent="0" algn="l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500" kern="1200"/>
            <a:t>Sean Staley – Project Manager / Frontend Engineer </a:t>
          </a:r>
        </a:p>
      </dsp:txBody>
      <dsp:txXfrm>
        <a:off x="0" y="0"/>
        <a:ext cx="10515600" cy="1087834"/>
      </dsp:txXfrm>
    </dsp:sp>
    <dsp:sp modelId="{B3B25094-29C9-4DDF-9F57-F7B488258872}">
      <dsp:nvSpPr>
        <dsp:cNvPr id="0" name=""/>
        <dsp:cNvSpPr/>
      </dsp:nvSpPr>
      <dsp:spPr>
        <a:xfrm>
          <a:off x="0" y="1087834"/>
          <a:ext cx="10515600" cy="0"/>
        </a:xfrm>
        <a:prstGeom prst="lin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A5F56967-3F12-4789-A9F4-EDFFC477D469}">
      <dsp:nvSpPr>
        <dsp:cNvPr id="0" name=""/>
        <dsp:cNvSpPr/>
      </dsp:nvSpPr>
      <dsp:spPr>
        <a:xfrm>
          <a:off x="0" y="1087834"/>
          <a:ext cx="10515600" cy="108783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3350" tIns="133350" rIns="133350" bIns="133350" numCol="1" spcCol="1270" anchor="t" anchorCtr="0">
          <a:noAutofit/>
        </a:bodyPr>
        <a:lstStyle/>
        <a:p>
          <a:pPr marL="0" lvl="0" indent="0" algn="l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500" kern="1200"/>
            <a:t>Jaden Wattley – Backend Engineer / Product Engineer </a:t>
          </a:r>
        </a:p>
      </dsp:txBody>
      <dsp:txXfrm>
        <a:off x="0" y="1087834"/>
        <a:ext cx="10515600" cy="1087834"/>
      </dsp:txXfrm>
    </dsp:sp>
    <dsp:sp modelId="{268D0A88-CBEE-4AFD-A3BE-C678059EB0FC}">
      <dsp:nvSpPr>
        <dsp:cNvPr id="0" name=""/>
        <dsp:cNvSpPr/>
      </dsp:nvSpPr>
      <dsp:spPr>
        <a:xfrm>
          <a:off x="0" y="2175669"/>
          <a:ext cx="10515600" cy="0"/>
        </a:xfrm>
        <a:prstGeom prst="lin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40497232-DA03-4EC5-8874-470DE3402C6C}">
      <dsp:nvSpPr>
        <dsp:cNvPr id="0" name=""/>
        <dsp:cNvSpPr/>
      </dsp:nvSpPr>
      <dsp:spPr>
        <a:xfrm>
          <a:off x="0" y="2175669"/>
          <a:ext cx="10515600" cy="108783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3350" tIns="133350" rIns="133350" bIns="133350" numCol="1" spcCol="1270" anchor="t" anchorCtr="0">
          <a:noAutofit/>
        </a:bodyPr>
        <a:lstStyle/>
        <a:p>
          <a:pPr marL="0" lvl="0" indent="0" algn="l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500" kern="1200"/>
            <a:t>Robert Wickliffe – Full Stack Dev </a:t>
          </a:r>
        </a:p>
      </dsp:txBody>
      <dsp:txXfrm>
        <a:off x="0" y="2175669"/>
        <a:ext cx="10515600" cy="1087834"/>
      </dsp:txXfrm>
    </dsp:sp>
    <dsp:sp modelId="{B3068E90-8DB5-4A07-9B84-1A138F4B788F}">
      <dsp:nvSpPr>
        <dsp:cNvPr id="0" name=""/>
        <dsp:cNvSpPr/>
      </dsp:nvSpPr>
      <dsp:spPr>
        <a:xfrm>
          <a:off x="0" y="3263503"/>
          <a:ext cx="10515600" cy="0"/>
        </a:xfrm>
        <a:prstGeom prst="lin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F0B7A295-111C-4258-8175-913A928C603D}">
      <dsp:nvSpPr>
        <dsp:cNvPr id="0" name=""/>
        <dsp:cNvSpPr/>
      </dsp:nvSpPr>
      <dsp:spPr>
        <a:xfrm>
          <a:off x="0" y="3263503"/>
          <a:ext cx="10515600" cy="108783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3350" tIns="133350" rIns="133350" bIns="133350" numCol="1" spcCol="1270" anchor="t" anchorCtr="0">
          <a:noAutofit/>
        </a:bodyPr>
        <a:lstStyle/>
        <a:p>
          <a:pPr marL="0" lvl="0" indent="0" algn="l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500" kern="1200"/>
            <a:t>Connor Raque – None </a:t>
          </a:r>
        </a:p>
      </dsp:txBody>
      <dsp:txXfrm>
        <a:off x="0" y="3263503"/>
        <a:ext cx="10515600" cy="108783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6/7/layout/VerticalHollowActionList">
  <dgm:title val="Vertical Hollow Action List"/>
  <dgm:desc val="Use to show non-sequential or grouped lists of information. Works well with large amounts of text. All text has the same level of emphasis, and direction is not implied."/>
  <dgm:catLst>
    <dgm:cat type="list" pri="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41">
          <dgm:prSet phldr="1"/>
        </dgm:pt>
        <dgm:pt modelId="5">
          <dgm:prSet phldr="1"/>
        </dgm:pt>
        <dgm:pt modelId="51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7" srcId="0" destId="4" srcOrd="3" destOrd="0"/>
        <dgm:cxn modelId="8" srcId="0" destId="5" srcOrd="4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  <dgm:cxn modelId="53" srcId="5" destId="5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6"/>
      <dgm:constr type="primFontSz" for="des" forName="parentText" op="equ" val="28"/>
      <dgm:constr type="primFontSz" for="des" forName="descendantText" refType="primFontSz" refFor="des" refForName="parentText" op="lte" fact="0.82"/>
      <dgm:constr type="primFontSz" for="des" forName="parentText" refType="primFontSz" refFor="des" refForName="descendantText" op="lte" fact="1.25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2"/>
          <dgm:constr type="w" for="ch" forName="descendantText" refType="w" fact="0.8"/>
          <dgm:constr type="h" for="ch" forName="parentText" refType="h"/>
          <dgm:constr type="h" for="ch" forName="descendantText" refType="h" refFor="ch" refForName="parentText"/>
        </dgm:constrLst>
        <dgm:ruleLst/>
        <dgm:layoutNode name="parentText" styleLbl="solidFgAcc1">
          <dgm:varLst>
            <dgm:chMax val="1"/>
            <dgm:bulletEnabled/>
          </dgm:varLst>
          <dgm:alg type="tx"/>
          <dgm:shape xmlns:r="http://schemas.openxmlformats.org/officeDocument/2006/relationships" type="rect" r:blip="" zOrderOff="3">
            <dgm:adjLst/>
          </dgm:shape>
          <dgm:presOf axis="self" ptType="node"/>
          <dgm:constrLst>
            <dgm:constr type="tMarg" refType="h" fact="0.28"/>
            <dgm:constr type="bMarg" refType="h" fact="0.28"/>
            <dgm:constr type="lMarg" refType="w" fact="0.15"/>
            <dgm:constr type="rMarg" refType="w" fact="0.15"/>
          </dgm:constrLst>
          <dgm:ruleLst>
            <dgm:rule type="primFontSz" val="15" fact="NaN" max="NaN"/>
          </dgm:ruleLst>
        </dgm:layoutNode>
        <dgm:layoutNode name="descendantText" styleLbl="alignNode1">
          <dgm:varLst>
            <dgm:bulletEnabled/>
          </dgm:varLst>
          <dgm:alg type="tx">
            <dgm:param type="stBulletLvl" val="0"/>
            <dgm:param type="parTxLTRAlign" val="l"/>
            <dgm:param type="shpTxLTRAlignCh" val="l"/>
            <dgm:param type="parTxRTLAlign" val="r"/>
            <dgm:param type="shpTxRTLAlignCh" val="r"/>
          </dgm:alg>
          <dgm:choose name="Name10">
            <dgm:if name="Name11" func="var" arg="dir" op="equ" val="norm">
              <dgm:shape xmlns:r="http://schemas.openxmlformats.org/officeDocument/2006/relationships" type="rect" r:blip="">
                <dgm:adjLst/>
              </dgm:shape>
            </dgm:if>
            <dgm:else name="Name12">
              <dgm:shape xmlns:r="http://schemas.openxmlformats.org/officeDocument/2006/relationships" type="rect" r:blip="">
                <dgm:adjLst/>
              </dgm:shape>
            </dgm:else>
          </dgm:choose>
          <dgm:presOf axis="des" ptType="node"/>
          <dgm:constrLst>
            <dgm:constr type="primFontSz" val="24"/>
            <dgm:constr type="lMarg" refType="w" fact="0.055"/>
            <dgm:constr type="rMarg" refType="w" fact="0.055"/>
            <dgm:constr type="tMarg" refType="h" fact="0.72"/>
            <dgm:constr type="bMarg" refType="h" fact="0.72"/>
          </dgm:constrLst>
          <dgm:ruleLst>
            <dgm:rule type="primFontSz" val="11" fact="NaN" max="NaN"/>
          </dgm:ruleLst>
        </dgm:layoutNod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2.png>
</file>

<file path=ppt/media/image3.svg>
</file>

<file path=ppt/media/image4.jpeg>
</file>

<file path=ppt/media/image5.png>
</file>

<file path=ppt/media/image6.png>
</file>

<file path=ppt/media/image7.png>
</file>

<file path=ppt/media/image8.jpe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10/16/2025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53878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10/16/2025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29054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10/16/2025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94456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10/16/2025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91384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10/16/2025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15245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10/16/2025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30920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10/16/2025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31723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10/16/2025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03125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10/16/2025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63889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10/16/2025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18414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10/16/2025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89582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46CE7D5-CF57-46EF-B807-FDD0502418D4}" type="datetimeFigureOut">
              <a:rPr lang="en-US" smtClean="0"/>
              <a:t>10/16/2025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09540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716F42E0-28DF-4093-AFC5-CA01F54C88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 descr="Animated Driven Car">
            <a:extLst>
              <a:ext uri="{FF2B5EF4-FFF2-40B4-BE49-F238E27FC236}">
                <a16:creationId xmlns:a16="http://schemas.microsoft.com/office/drawing/2014/main" id="{ABEC3CF1-6348-52AA-B9DA-D2EBA21C66B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r="6250" b="6250"/>
          <a:stretch>
            <a:fillRect/>
          </a:stretch>
        </p:blipFill>
        <p:spPr>
          <a:xfrm>
            <a:off x="3" y="-22"/>
            <a:ext cx="12191997" cy="6858022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4063B759-00FC-46D1-9898-8E8625268F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2206190" y="2206184"/>
            <a:ext cx="6858003" cy="2445624"/>
          </a:xfrm>
          <a:prstGeom prst="rect">
            <a:avLst/>
          </a:prstGeom>
          <a:gradFill flip="none" rotWithShape="1">
            <a:gsLst>
              <a:gs pos="48000">
                <a:srgbClr val="000000">
                  <a:alpha val="24000"/>
                </a:srgbClr>
              </a:gs>
              <a:gs pos="85000">
                <a:srgbClr val="000000">
                  <a:alpha val="45000"/>
                </a:srgbClr>
              </a:gs>
              <a:gs pos="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D5B012D8-7F27-4758-9AC6-C889B154BD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437374" y="1100316"/>
            <a:ext cx="6858003" cy="4657347"/>
          </a:xfrm>
          <a:prstGeom prst="rect">
            <a:avLst/>
          </a:prstGeom>
          <a:gradFill flip="none" rotWithShape="1">
            <a:gsLst>
              <a:gs pos="48000">
                <a:srgbClr val="000000">
                  <a:alpha val="24000"/>
                </a:srgbClr>
              </a:gs>
              <a:gs pos="85000">
                <a:srgbClr val="000000">
                  <a:alpha val="45000"/>
                </a:srgbClr>
              </a:gs>
              <a:gs pos="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096006" y="728897"/>
            <a:ext cx="5452529" cy="3728614"/>
          </a:xfrm>
        </p:spPr>
        <p:txBody>
          <a:bodyPr anchor="t">
            <a:normAutofit/>
          </a:bodyPr>
          <a:lstStyle/>
          <a:p>
            <a:pPr algn="r"/>
            <a:r>
              <a:rPr lang="en-US" sz="5200">
                <a:solidFill>
                  <a:srgbClr val="FFFFFF"/>
                </a:solidFill>
              </a:rPr>
              <a:t>Food Truck Ordering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099055" y="4629217"/>
            <a:ext cx="5449479" cy="1499873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r"/>
            <a:r>
              <a:rPr lang="en-US">
                <a:solidFill>
                  <a:srgbClr val="FFFFFF"/>
                </a:solidFill>
              </a:rPr>
              <a:t>Jaden Wattley, Sean Staley, </a:t>
            </a:r>
          </a:p>
          <a:p>
            <a:pPr algn="r"/>
            <a:endParaRPr lang="en-US">
              <a:solidFill>
                <a:srgbClr val="FFFFFF"/>
              </a:solidFill>
            </a:endParaRPr>
          </a:p>
          <a:p>
            <a:pPr algn="r"/>
            <a:r>
              <a:rPr lang="en-US">
                <a:solidFill>
                  <a:srgbClr val="FFFFFF"/>
                </a:solidFill>
              </a:rPr>
              <a:t>10/16/2025</a:t>
            </a:r>
          </a:p>
        </p:txBody>
      </p:sp>
    </p:spTree>
    <p:extLst>
      <p:ext uri="{BB962C8B-B14F-4D97-AF65-F5344CB8AC3E}">
        <p14:creationId xmlns:p14="http://schemas.microsoft.com/office/powerpoint/2010/main" val="10985722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BDD4988-9C40-BC22-A62A-74CDA5E7A8F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7" name="Rectangle 46">
            <a:extLst>
              <a:ext uri="{FF2B5EF4-FFF2-40B4-BE49-F238E27FC236}">
                <a16:creationId xmlns:a16="http://schemas.microsoft.com/office/drawing/2014/main" id="{DBF61EA3-B236-439E-9C0B-340980D56B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BABFA8E-5251-A3A8-3B7F-64BEC23B7E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8638" y="386930"/>
            <a:ext cx="9236700" cy="1188950"/>
          </a:xfrm>
        </p:spPr>
        <p:txBody>
          <a:bodyPr anchor="b">
            <a:normAutofit/>
          </a:bodyPr>
          <a:lstStyle/>
          <a:p>
            <a:r>
              <a:rPr lang="en-US" sz="5400"/>
              <a:t>Potential ethical issues</a:t>
            </a:r>
          </a:p>
        </p:txBody>
      </p:sp>
      <p:grpSp>
        <p:nvGrpSpPr>
          <p:cNvPr id="48" name="Group 47">
            <a:extLst>
              <a:ext uri="{FF2B5EF4-FFF2-40B4-BE49-F238E27FC236}">
                <a16:creationId xmlns:a16="http://schemas.microsoft.com/office/drawing/2014/main" id="{28FAF094-D087-493F-8DF9-A486C2D6BB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2" y="1998368"/>
            <a:ext cx="11695083" cy="782176"/>
            <a:chOff x="-2" y="1998368"/>
            <a:chExt cx="11695083" cy="782176"/>
          </a:xfrm>
        </p:grpSpPr>
        <p:sp>
          <p:nvSpPr>
            <p:cNvPr id="49" name="Rectangle 48">
              <a:extLst>
                <a:ext uri="{FF2B5EF4-FFF2-40B4-BE49-F238E27FC236}">
                  <a16:creationId xmlns:a16="http://schemas.microsoft.com/office/drawing/2014/main" id="{8D7C88D8-5509-4514-925A-9CE148E5CB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11228040" y="2313027"/>
              <a:ext cx="781700" cy="152382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Rectangle 49">
              <a:extLst>
                <a:ext uri="{FF2B5EF4-FFF2-40B4-BE49-F238E27FC236}">
                  <a16:creationId xmlns:a16="http://schemas.microsoft.com/office/drawing/2014/main" id="{7275593D-F75E-4426-AE3E-2CDEFD228D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 flipV="1">
              <a:off x="-2" y="1998845"/>
              <a:ext cx="11454595" cy="781699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51" name="Rectangle 50">
            <a:extLst>
              <a:ext uri="{FF2B5EF4-FFF2-40B4-BE49-F238E27FC236}">
                <a16:creationId xmlns:a16="http://schemas.microsoft.com/office/drawing/2014/main" id="{E659831F-0D9A-4C63-9EBB-8435B85A44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3079"/>
            <a:ext cx="11383362" cy="4147845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Content Placeholder 2">
            <a:extLst>
              <a:ext uri="{FF2B5EF4-FFF2-40B4-BE49-F238E27FC236}">
                <a16:creationId xmlns:a16="http://schemas.microsoft.com/office/drawing/2014/main" id="{7F6C9561-6782-C28E-5F21-10729DBF0E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93660" y="2599509"/>
            <a:ext cx="10143668" cy="3435531"/>
          </a:xfrm>
        </p:spPr>
        <p:txBody>
          <a:bodyPr anchor="ctr">
            <a:normAutofit/>
          </a:bodyPr>
          <a:lstStyle/>
          <a:p>
            <a:endParaRPr lang="en-US" sz="2400"/>
          </a:p>
        </p:txBody>
      </p:sp>
    </p:spTree>
    <p:extLst>
      <p:ext uri="{BB962C8B-B14F-4D97-AF65-F5344CB8AC3E}">
        <p14:creationId xmlns:p14="http://schemas.microsoft.com/office/powerpoint/2010/main" val="117353349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86D7110F-0F39-9E78-525A-2C6C0FC6112A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</a:blip>
          <a:srcRect t="12852" r="9091" b="10540"/>
          <a:stretch>
            <a:fillRect/>
          </a:stretch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41" name="Rectangle 40">
            <a:extLst>
              <a:ext uri="{FF2B5EF4-FFF2-40B4-BE49-F238E27FC236}">
                <a16:creationId xmlns:a16="http://schemas.microsoft.com/office/drawing/2014/main" id="{B50AB553-2A96-4A92-96F2-93548E0969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10000">
                <a:schemeClr val="bg2">
                  <a:alpha val="68000"/>
                </a:schemeClr>
              </a:gs>
              <a:gs pos="85000">
                <a:schemeClr val="bg2">
                  <a:alpha val="97000"/>
                </a:schemeClr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0591EB9-60B5-4642-1F90-A2FE40D799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/>
              <a:t>Team Roles</a:t>
            </a:r>
          </a:p>
        </p:txBody>
      </p:sp>
      <p:graphicFrame>
        <p:nvGraphicFramePr>
          <p:cNvPr id="17" name="Content Placeholder 2">
            <a:extLst>
              <a:ext uri="{FF2B5EF4-FFF2-40B4-BE49-F238E27FC236}">
                <a16:creationId xmlns:a16="http://schemas.microsoft.com/office/drawing/2014/main" id="{149AB9E7-2099-A300-BCFB-F00940D45C0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52673105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52043177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7" name="Rectangle 66">
            <a:extLst>
              <a:ext uri="{FF2B5EF4-FFF2-40B4-BE49-F238E27FC236}">
                <a16:creationId xmlns:a16="http://schemas.microsoft.com/office/drawing/2014/main" id="{EDDBB197-D710-4A4F-A9CA-FD2177498B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9" name="Rectangle 68">
            <a:extLst>
              <a:ext uri="{FF2B5EF4-FFF2-40B4-BE49-F238E27FC236}">
                <a16:creationId xmlns:a16="http://schemas.microsoft.com/office/drawing/2014/main" id="{975D1CFA-2CDB-4B64-BD9F-85744E8DA1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4D8F844-5E2C-DB99-4592-61530CCDBB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672" y="551495"/>
            <a:ext cx="5564716" cy="1362611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3600">
                <a:solidFill>
                  <a:schemeClr val="tx2"/>
                </a:solidFill>
              </a:rPr>
              <a:t>Project Overview</a:t>
            </a:r>
            <a:endParaRPr lang="en-US"/>
          </a:p>
        </p:txBody>
      </p:sp>
      <p:sp>
        <p:nvSpPr>
          <p:cNvPr id="51" name="Content Placeholder 2">
            <a:extLst>
              <a:ext uri="{FF2B5EF4-FFF2-40B4-BE49-F238E27FC236}">
                <a16:creationId xmlns:a16="http://schemas.microsoft.com/office/drawing/2014/main" id="{8F648B8C-D1EB-206E-1EBA-5F9D70A4B2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4672" y="1918762"/>
            <a:ext cx="5564318" cy="4142209"/>
          </a:xfrm>
        </p:spPr>
        <p:txBody>
          <a:bodyPr vert="horz" lIns="91440" tIns="45720" rIns="91440" bIns="45720" rtlCol="0" anchor="ctr">
            <a:noAutofit/>
          </a:bodyPr>
          <a:lstStyle/>
          <a:p>
            <a:pPr marL="0" indent="0">
              <a:spcBef>
                <a:spcPct val="0"/>
              </a:spcBef>
              <a:spcAft>
                <a:spcPct val="35000"/>
              </a:spcAft>
              <a:buNone/>
            </a:pPr>
            <a:r>
              <a:rPr lang="en-US" sz="2000">
                <a:solidFill>
                  <a:schemeClr val="tx2"/>
                </a:solidFill>
                <a:latin typeface="Calibri"/>
                <a:ea typeface="Calibri"/>
                <a:cs typeface="Calibri"/>
              </a:rPr>
              <a:t>We're improving the food truck ordering flow by letting users build their meal, send it as a ticket with an order number, and have it pop up on the employee side for quick fulfillment.</a:t>
            </a:r>
            <a:endParaRPr lang="en-US" sz="2000">
              <a:solidFill>
                <a:schemeClr val="tx2"/>
              </a:solidFill>
            </a:endParaRPr>
          </a:p>
          <a:p>
            <a:pPr marL="0" indent="0">
              <a:spcBef>
                <a:spcPct val="0"/>
              </a:spcBef>
              <a:spcAft>
                <a:spcPct val="35000"/>
              </a:spcAft>
              <a:buNone/>
            </a:pPr>
            <a:r>
              <a:rPr lang="en-US" sz="2000">
                <a:solidFill>
                  <a:schemeClr val="tx2"/>
                </a:solidFill>
                <a:latin typeface="Calibri"/>
                <a:ea typeface="Calibri"/>
                <a:cs typeface="Calibri"/>
              </a:rPr>
              <a:t>We're using HTML for the frontend interface and C++ for backend functionality, based on the team's familiarity and strengths with each language.</a:t>
            </a:r>
          </a:p>
          <a:p>
            <a:pPr marL="0" indent="0">
              <a:spcBef>
                <a:spcPct val="0"/>
              </a:spcBef>
              <a:spcAft>
                <a:spcPct val="35000"/>
              </a:spcAft>
              <a:buNone/>
            </a:pPr>
            <a:r>
              <a:rPr lang="en-US" sz="2000">
                <a:solidFill>
                  <a:schemeClr val="tx2"/>
                </a:solidFill>
                <a:latin typeface="Calibri"/>
                <a:ea typeface="Calibri"/>
                <a:cs typeface="Calibri"/>
              </a:rPr>
              <a:t>Our implementation bridges frontend and backend through a lightweight workflow, showcasing how simple tools can solve real-world problems when paired with thoughtful design and team collaboration.</a:t>
            </a:r>
          </a:p>
          <a:p>
            <a:endParaRPr lang="en-US" sz="2000">
              <a:solidFill>
                <a:schemeClr val="tx2"/>
              </a:solidFill>
            </a:endParaRPr>
          </a:p>
        </p:txBody>
      </p:sp>
      <p:grpSp>
        <p:nvGrpSpPr>
          <p:cNvPr id="71" name="Group 70">
            <a:extLst>
              <a:ext uri="{FF2B5EF4-FFF2-40B4-BE49-F238E27FC236}">
                <a16:creationId xmlns:a16="http://schemas.microsoft.com/office/drawing/2014/main" id="{25EE5136-01F1-466C-962D-BA9B4C6757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369897" y="0"/>
            <a:ext cx="5822103" cy="6685267"/>
            <a:chOff x="6357228" y="0"/>
            <a:chExt cx="5822103" cy="6685267"/>
          </a:xfrm>
        </p:grpSpPr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E11D3AD4-AF9B-4EB5-8C7B-C45D173B4B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57228" y="0"/>
              <a:ext cx="5822102" cy="6685267"/>
            </a:xfrm>
            <a:custGeom>
              <a:avLst/>
              <a:gdLst>
                <a:gd name="connsiteX0" fmla="*/ 2605444 w 5822102"/>
                <a:gd name="connsiteY0" fmla="*/ 0 h 6685267"/>
                <a:gd name="connsiteX1" fmla="*/ 4757391 w 5822102"/>
                <a:gd name="connsiteY1" fmla="*/ 0 h 6685267"/>
                <a:gd name="connsiteX2" fmla="*/ 4913680 w 5822102"/>
                <a:gd name="connsiteY2" fmla="*/ 56274 h 6685267"/>
                <a:gd name="connsiteX3" fmla="*/ 5376238 w 5822102"/>
                <a:gd name="connsiteY3" fmla="*/ 282027 h 6685267"/>
                <a:gd name="connsiteX4" fmla="*/ 5658024 w 5822102"/>
                <a:gd name="connsiteY4" fmla="*/ 471014 h 6685267"/>
                <a:gd name="connsiteX5" fmla="*/ 5822102 w 5822102"/>
                <a:gd name="connsiteY5" fmla="*/ 609109 h 6685267"/>
                <a:gd name="connsiteX6" fmla="*/ 5822102 w 5822102"/>
                <a:gd name="connsiteY6" fmla="*/ 760697 h 6685267"/>
                <a:gd name="connsiteX7" fmla="*/ 5707785 w 5822102"/>
                <a:gd name="connsiteY7" fmla="*/ 666601 h 6685267"/>
                <a:gd name="connsiteX8" fmla="*/ 5577306 w 5822102"/>
                <a:gd name="connsiteY8" fmla="*/ 571666 h 6685267"/>
                <a:gd name="connsiteX9" fmla="*/ 5298630 w 5822102"/>
                <a:gd name="connsiteY9" fmla="*/ 407449 h 6685267"/>
                <a:gd name="connsiteX10" fmla="*/ 4690768 w 5822102"/>
                <a:gd name="connsiteY10" fmla="*/ 184979 h 6685267"/>
                <a:gd name="connsiteX11" fmla="*/ 4048577 w 5822102"/>
                <a:gd name="connsiteY11" fmla="*/ 99280 h 6685267"/>
                <a:gd name="connsiteX12" fmla="*/ 3405404 w 5822102"/>
                <a:gd name="connsiteY12" fmla="*/ 131937 h 6685267"/>
                <a:gd name="connsiteX13" fmla="*/ 3089702 w 5822102"/>
                <a:gd name="connsiteY13" fmla="*/ 190190 h 6685267"/>
                <a:gd name="connsiteX14" fmla="*/ 2780132 w 5822102"/>
                <a:gd name="connsiteY14" fmla="*/ 273457 h 6685267"/>
                <a:gd name="connsiteX15" fmla="*/ 2478040 w 5822102"/>
                <a:gd name="connsiteY15" fmla="*/ 379654 h 6685267"/>
                <a:gd name="connsiteX16" fmla="*/ 2184897 w 5822102"/>
                <a:gd name="connsiteY16" fmla="*/ 507972 h 6685267"/>
                <a:gd name="connsiteX17" fmla="*/ 1629141 w 5822102"/>
                <a:gd name="connsiteY17" fmla="*/ 823205 h 6685267"/>
                <a:gd name="connsiteX18" fmla="*/ 1497711 w 5822102"/>
                <a:gd name="connsiteY18" fmla="*/ 914000 h 6685267"/>
                <a:gd name="connsiteX19" fmla="*/ 1433099 w 5822102"/>
                <a:gd name="connsiteY19" fmla="*/ 960903 h 6685267"/>
                <a:gd name="connsiteX20" fmla="*/ 1369346 w 5822102"/>
                <a:gd name="connsiteY20" fmla="*/ 1008963 h 6685267"/>
                <a:gd name="connsiteX21" fmla="*/ 1123406 w 5822102"/>
                <a:gd name="connsiteY21" fmla="*/ 1212905 h 6685267"/>
                <a:gd name="connsiteX22" fmla="*/ 684367 w 5822102"/>
                <a:gd name="connsiteY22" fmla="*/ 1675564 h 6685267"/>
                <a:gd name="connsiteX23" fmla="*/ 497153 w 5822102"/>
                <a:gd name="connsiteY23" fmla="*/ 1933588 h 6685267"/>
                <a:gd name="connsiteX24" fmla="*/ 337770 w 5822102"/>
                <a:gd name="connsiteY24" fmla="*/ 2208983 h 6685267"/>
                <a:gd name="connsiteX25" fmla="*/ 302461 w 5822102"/>
                <a:gd name="connsiteY25" fmla="*/ 2280207 h 6685267"/>
                <a:gd name="connsiteX26" fmla="*/ 285296 w 5822102"/>
                <a:gd name="connsiteY26" fmla="*/ 2316107 h 6685267"/>
                <a:gd name="connsiteX27" fmla="*/ 268991 w 5822102"/>
                <a:gd name="connsiteY27" fmla="*/ 2352355 h 6685267"/>
                <a:gd name="connsiteX28" fmla="*/ 237849 w 5822102"/>
                <a:gd name="connsiteY28" fmla="*/ 2425432 h 6685267"/>
                <a:gd name="connsiteX29" fmla="*/ 208670 w 5822102"/>
                <a:gd name="connsiteY29" fmla="*/ 2499319 h 6685267"/>
                <a:gd name="connsiteX30" fmla="*/ 113775 w 5822102"/>
                <a:gd name="connsiteY30" fmla="*/ 2801929 h 6685267"/>
                <a:gd name="connsiteX31" fmla="*/ 36781 w 5822102"/>
                <a:gd name="connsiteY31" fmla="*/ 3428922 h 6685267"/>
                <a:gd name="connsiteX32" fmla="*/ 69148 w 5822102"/>
                <a:gd name="connsiteY32" fmla="*/ 3741955 h 6685267"/>
                <a:gd name="connsiteX33" fmla="*/ 167966 w 5822102"/>
                <a:gd name="connsiteY33" fmla="*/ 4041323 h 6685267"/>
                <a:gd name="connsiteX34" fmla="*/ 202049 w 5822102"/>
                <a:gd name="connsiteY34" fmla="*/ 4112894 h 6685267"/>
                <a:gd name="connsiteX35" fmla="*/ 239933 w 5822102"/>
                <a:gd name="connsiteY35" fmla="*/ 4182843 h 6685267"/>
                <a:gd name="connsiteX36" fmla="*/ 323916 w 5822102"/>
                <a:gd name="connsiteY36" fmla="*/ 4318456 h 6685267"/>
                <a:gd name="connsiteX37" fmla="*/ 416604 w 5822102"/>
                <a:gd name="connsiteY37" fmla="*/ 4449436 h 6685267"/>
                <a:gd name="connsiteX38" fmla="*/ 515911 w 5822102"/>
                <a:gd name="connsiteY38" fmla="*/ 4576711 h 6685267"/>
                <a:gd name="connsiteX39" fmla="*/ 722619 w 5822102"/>
                <a:gd name="connsiteY39" fmla="*/ 4828482 h 6685267"/>
                <a:gd name="connsiteX40" fmla="*/ 825972 w 5822102"/>
                <a:gd name="connsiteY40" fmla="*/ 4956104 h 6685267"/>
                <a:gd name="connsiteX41" fmla="*/ 926506 w 5822102"/>
                <a:gd name="connsiteY41" fmla="*/ 5085347 h 6685267"/>
                <a:gd name="connsiteX42" fmla="*/ 1027040 w 5822102"/>
                <a:gd name="connsiteY42" fmla="*/ 5210191 h 6685267"/>
                <a:gd name="connsiteX43" fmla="*/ 1132110 w 5822102"/>
                <a:gd name="connsiteY43" fmla="*/ 5330748 h 6685267"/>
                <a:gd name="connsiteX44" fmla="*/ 1354880 w 5822102"/>
                <a:gd name="connsiteY44" fmla="*/ 5558083 h 6685267"/>
                <a:gd name="connsiteX45" fmla="*/ 1855220 w 5822102"/>
                <a:gd name="connsiteY45" fmla="*/ 5937591 h 6685267"/>
                <a:gd name="connsiteX46" fmla="*/ 2131810 w 5822102"/>
                <a:gd name="connsiteY46" fmla="*/ 6080268 h 6685267"/>
                <a:gd name="connsiteX47" fmla="*/ 2423726 w 5822102"/>
                <a:gd name="connsiteY47" fmla="*/ 6188087 h 6685267"/>
                <a:gd name="connsiteX48" fmla="*/ 2727780 w 5822102"/>
                <a:gd name="connsiteY48" fmla="*/ 6262552 h 6685267"/>
                <a:gd name="connsiteX49" fmla="*/ 3041276 w 5822102"/>
                <a:gd name="connsiteY49" fmla="*/ 6304245 h 6685267"/>
                <a:gd name="connsiteX50" fmla="*/ 3360532 w 5822102"/>
                <a:gd name="connsiteY50" fmla="*/ 6317331 h 6685267"/>
                <a:gd name="connsiteX51" fmla="*/ 3439855 w 5822102"/>
                <a:gd name="connsiteY51" fmla="*/ 6316751 h 6685267"/>
                <a:gd name="connsiteX52" fmla="*/ 3478721 w 5822102"/>
                <a:gd name="connsiteY52" fmla="*/ 6315826 h 6685267"/>
                <a:gd name="connsiteX53" fmla="*/ 3517463 w 5822102"/>
                <a:gd name="connsiteY53" fmla="*/ 6313971 h 6685267"/>
                <a:gd name="connsiteX54" fmla="*/ 3671452 w 5822102"/>
                <a:gd name="connsiteY54" fmla="*/ 6301233 h 6685267"/>
                <a:gd name="connsiteX55" fmla="*/ 4265460 w 5822102"/>
                <a:gd name="connsiteY55" fmla="*/ 6149638 h 6685267"/>
                <a:gd name="connsiteX56" fmla="*/ 4546587 w 5822102"/>
                <a:gd name="connsiteY56" fmla="*/ 6018079 h 6685267"/>
                <a:gd name="connsiteX57" fmla="*/ 4818030 w 5822102"/>
                <a:gd name="connsiteY57" fmla="*/ 5858029 h 6685267"/>
                <a:gd name="connsiteX58" fmla="*/ 5081870 w 5822102"/>
                <a:gd name="connsiteY58" fmla="*/ 5676903 h 6685267"/>
                <a:gd name="connsiteX59" fmla="*/ 5212073 w 5822102"/>
                <a:gd name="connsiteY59" fmla="*/ 5581013 h 6685267"/>
                <a:gd name="connsiteX60" fmla="*/ 5343625 w 5822102"/>
                <a:gd name="connsiteY60" fmla="*/ 5481533 h 6685267"/>
                <a:gd name="connsiteX61" fmla="*/ 5610378 w 5822102"/>
                <a:gd name="connsiteY61" fmla="*/ 5284425 h 6685267"/>
                <a:gd name="connsiteX62" fmla="*/ 5822102 w 5822102"/>
                <a:gd name="connsiteY62" fmla="*/ 5126414 h 6685267"/>
                <a:gd name="connsiteX63" fmla="*/ 5822102 w 5822102"/>
                <a:gd name="connsiteY63" fmla="*/ 5556641 h 6685267"/>
                <a:gd name="connsiteX64" fmla="*/ 5576325 w 5822102"/>
                <a:gd name="connsiteY64" fmla="*/ 5749979 h 6685267"/>
                <a:gd name="connsiteX65" fmla="*/ 5447715 w 5822102"/>
                <a:gd name="connsiteY65" fmla="*/ 5852818 h 6685267"/>
                <a:gd name="connsiteX66" fmla="*/ 5315059 w 5822102"/>
                <a:gd name="connsiteY66" fmla="*/ 5956236 h 6685267"/>
                <a:gd name="connsiteX67" fmla="*/ 5038468 w 5822102"/>
                <a:gd name="connsiteY67" fmla="*/ 6155776 h 6685267"/>
                <a:gd name="connsiteX68" fmla="*/ 4741892 w 5822102"/>
                <a:gd name="connsiteY68" fmla="*/ 6338292 h 6685267"/>
                <a:gd name="connsiteX69" fmla="*/ 4420920 w 5822102"/>
                <a:gd name="connsiteY69" fmla="*/ 6492203 h 6685267"/>
                <a:gd name="connsiteX70" fmla="*/ 3717672 w 5822102"/>
                <a:gd name="connsiteY70" fmla="*/ 6670434 h 6685267"/>
                <a:gd name="connsiteX71" fmla="*/ 3535853 w 5822102"/>
                <a:gd name="connsiteY71" fmla="*/ 6683289 h 6685267"/>
                <a:gd name="connsiteX72" fmla="*/ 3490367 w 5822102"/>
                <a:gd name="connsiteY72" fmla="*/ 6684910 h 6685267"/>
                <a:gd name="connsiteX73" fmla="*/ 3445005 w 5822102"/>
                <a:gd name="connsiteY73" fmla="*/ 6685142 h 6685267"/>
                <a:gd name="connsiteX74" fmla="*/ 3355872 w 5822102"/>
                <a:gd name="connsiteY74" fmla="*/ 6684100 h 6685267"/>
                <a:gd name="connsiteX75" fmla="*/ 3179203 w 5822102"/>
                <a:gd name="connsiteY75" fmla="*/ 6677150 h 6685267"/>
                <a:gd name="connsiteX76" fmla="*/ 3002410 w 5822102"/>
                <a:gd name="connsiteY76" fmla="*/ 6661169 h 6685267"/>
                <a:gd name="connsiteX77" fmla="*/ 2650296 w 5822102"/>
                <a:gd name="connsiteY77" fmla="*/ 6604191 h 6685267"/>
                <a:gd name="connsiteX78" fmla="*/ 2306028 w 5822102"/>
                <a:gd name="connsiteY78" fmla="*/ 6505869 h 6685267"/>
                <a:gd name="connsiteX79" fmla="*/ 1978803 w 5822102"/>
                <a:gd name="connsiteY79" fmla="*/ 6363307 h 6685267"/>
                <a:gd name="connsiteX80" fmla="*/ 1678428 w 5822102"/>
                <a:gd name="connsiteY80" fmla="*/ 6177779 h 6685267"/>
                <a:gd name="connsiteX81" fmla="*/ 1175880 w 5822102"/>
                <a:gd name="connsiteY81" fmla="*/ 5710373 h 6685267"/>
                <a:gd name="connsiteX82" fmla="*/ 971502 w 5822102"/>
                <a:gd name="connsiteY82" fmla="*/ 5445399 h 6685267"/>
                <a:gd name="connsiteX83" fmla="*/ 790909 w 5822102"/>
                <a:gd name="connsiteY83" fmla="*/ 5169078 h 6685267"/>
                <a:gd name="connsiteX84" fmla="*/ 706680 w 5822102"/>
                <a:gd name="connsiteY84" fmla="*/ 5031959 h 6685267"/>
                <a:gd name="connsiteX85" fmla="*/ 619143 w 5822102"/>
                <a:gd name="connsiteY85" fmla="*/ 4897157 h 6685267"/>
                <a:gd name="connsiteX86" fmla="*/ 436465 w 5822102"/>
                <a:gd name="connsiteY86" fmla="*/ 4628710 h 6685267"/>
                <a:gd name="connsiteX87" fmla="*/ 347088 w 5822102"/>
                <a:gd name="connsiteY87" fmla="*/ 4492171 h 6685267"/>
                <a:gd name="connsiteX88" fmla="*/ 262001 w 5822102"/>
                <a:gd name="connsiteY88" fmla="*/ 4352619 h 6685267"/>
                <a:gd name="connsiteX89" fmla="*/ 118679 w 5822102"/>
                <a:gd name="connsiteY89" fmla="*/ 4059853 h 6685267"/>
                <a:gd name="connsiteX90" fmla="*/ 28322 w 5822102"/>
                <a:gd name="connsiteY90" fmla="*/ 3749136 h 6685267"/>
                <a:gd name="connsiteX91" fmla="*/ 0 w 5822102"/>
                <a:gd name="connsiteY91" fmla="*/ 3428922 h 6685267"/>
                <a:gd name="connsiteX92" fmla="*/ 253052 w 5822102"/>
                <a:gd name="connsiteY92" fmla="*/ 2174356 h 6685267"/>
                <a:gd name="connsiteX93" fmla="*/ 389141 w 5822102"/>
                <a:gd name="connsiteY93" fmla="*/ 1877652 h 6685267"/>
                <a:gd name="connsiteX94" fmla="*/ 552079 w 5822102"/>
                <a:gd name="connsiteY94" fmla="*/ 1591834 h 6685267"/>
                <a:gd name="connsiteX95" fmla="*/ 954950 w 5822102"/>
                <a:gd name="connsiteY95" fmla="*/ 1061773 h 6685267"/>
                <a:gd name="connsiteX96" fmla="*/ 1192922 w 5822102"/>
                <a:gd name="connsiteY96" fmla="*/ 822626 h 6685267"/>
                <a:gd name="connsiteX97" fmla="*/ 1255939 w 5822102"/>
                <a:gd name="connsiteY97" fmla="*/ 765880 h 6685267"/>
                <a:gd name="connsiteX98" fmla="*/ 1320183 w 5822102"/>
                <a:gd name="connsiteY98" fmla="*/ 710291 h 6685267"/>
                <a:gd name="connsiteX99" fmla="*/ 1452961 w 5822102"/>
                <a:gd name="connsiteY99" fmla="*/ 603514 h 6685267"/>
                <a:gd name="connsiteX100" fmla="*/ 2033360 w 5822102"/>
                <a:gd name="connsiteY100" fmla="*/ 235818 h 6685267"/>
                <a:gd name="connsiteX101" fmla="*/ 2512513 w 5822102"/>
                <a:gd name="connsiteY101" fmla="*/ 30012 h 66852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</a:cxnLst>
              <a:rect l="l" t="t" r="r" b="b"/>
              <a:pathLst>
                <a:path w="5822102" h="6685267">
                  <a:moveTo>
                    <a:pt x="2605444" y="0"/>
                  </a:moveTo>
                  <a:lnTo>
                    <a:pt x="4757391" y="0"/>
                  </a:lnTo>
                  <a:lnTo>
                    <a:pt x="4913680" y="56274"/>
                  </a:lnTo>
                  <a:cubicBezTo>
                    <a:pt x="5074659" y="119278"/>
                    <a:pt x="5229483" y="195083"/>
                    <a:pt x="5376238" y="282027"/>
                  </a:cubicBezTo>
                  <a:cubicBezTo>
                    <a:pt x="5474014" y="340105"/>
                    <a:pt x="5568080" y="403280"/>
                    <a:pt x="5658024" y="471014"/>
                  </a:cubicBezTo>
                  <a:lnTo>
                    <a:pt x="5822102" y="609109"/>
                  </a:lnTo>
                  <a:lnTo>
                    <a:pt x="5822102" y="760697"/>
                  </a:lnTo>
                  <a:lnTo>
                    <a:pt x="5707785" y="666601"/>
                  </a:lnTo>
                  <a:cubicBezTo>
                    <a:pt x="5665273" y="633682"/>
                    <a:pt x="5621749" y="602008"/>
                    <a:pt x="5577306" y="571666"/>
                  </a:cubicBezTo>
                  <a:cubicBezTo>
                    <a:pt x="5487929" y="511562"/>
                    <a:pt x="5395118" y="456089"/>
                    <a:pt x="5298630" y="407449"/>
                  </a:cubicBezTo>
                  <a:cubicBezTo>
                    <a:pt x="5106266" y="309010"/>
                    <a:pt x="4901153" y="235355"/>
                    <a:pt x="4690768" y="184979"/>
                  </a:cubicBezTo>
                  <a:cubicBezTo>
                    <a:pt x="4480382" y="134486"/>
                    <a:pt x="4264724" y="106807"/>
                    <a:pt x="4048577" y="99280"/>
                  </a:cubicBezTo>
                  <a:cubicBezTo>
                    <a:pt x="3832182" y="90709"/>
                    <a:pt x="3617997" y="102290"/>
                    <a:pt x="3405404" y="131937"/>
                  </a:cubicBezTo>
                  <a:cubicBezTo>
                    <a:pt x="3299353" y="147340"/>
                    <a:pt x="3193915" y="166449"/>
                    <a:pt x="3089702" y="190190"/>
                  </a:cubicBezTo>
                  <a:cubicBezTo>
                    <a:pt x="2985491" y="214278"/>
                    <a:pt x="2882137" y="241725"/>
                    <a:pt x="2780132" y="273457"/>
                  </a:cubicBezTo>
                  <a:cubicBezTo>
                    <a:pt x="2678126" y="305073"/>
                    <a:pt x="2577348" y="340510"/>
                    <a:pt x="2478040" y="379654"/>
                  </a:cubicBezTo>
                  <a:cubicBezTo>
                    <a:pt x="2378854" y="418914"/>
                    <a:pt x="2281017" y="461763"/>
                    <a:pt x="2184897" y="507972"/>
                  </a:cubicBezTo>
                  <a:cubicBezTo>
                    <a:pt x="1992657" y="600271"/>
                    <a:pt x="1806791" y="705542"/>
                    <a:pt x="1629141" y="823205"/>
                  </a:cubicBezTo>
                  <a:cubicBezTo>
                    <a:pt x="1584882" y="852736"/>
                    <a:pt x="1540745" y="882731"/>
                    <a:pt x="1497711" y="914000"/>
                  </a:cubicBezTo>
                  <a:cubicBezTo>
                    <a:pt x="1475888" y="929286"/>
                    <a:pt x="1454555" y="945153"/>
                    <a:pt x="1433099" y="960903"/>
                  </a:cubicBezTo>
                  <a:cubicBezTo>
                    <a:pt x="1411521" y="976537"/>
                    <a:pt x="1390311" y="992634"/>
                    <a:pt x="1369346" y="1008963"/>
                  </a:cubicBezTo>
                  <a:cubicBezTo>
                    <a:pt x="1285119" y="1074165"/>
                    <a:pt x="1202730" y="1141797"/>
                    <a:pt x="1123406" y="1212905"/>
                  </a:cubicBezTo>
                  <a:cubicBezTo>
                    <a:pt x="964391" y="1354656"/>
                    <a:pt x="816900" y="1509261"/>
                    <a:pt x="684367" y="1675564"/>
                  </a:cubicBezTo>
                  <a:cubicBezTo>
                    <a:pt x="618161" y="1758716"/>
                    <a:pt x="555512" y="1844763"/>
                    <a:pt x="497153" y="1933588"/>
                  </a:cubicBezTo>
                  <a:cubicBezTo>
                    <a:pt x="439775" y="2022877"/>
                    <a:pt x="385584" y="2114367"/>
                    <a:pt x="337770" y="2208983"/>
                  </a:cubicBezTo>
                  <a:cubicBezTo>
                    <a:pt x="325388" y="2232493"/>
                    <a:pt x="313862" y="2256349"/>
                    <a:pt x="302461" y="2280207"/>
                  </a:cubicBezTo>
                  <a:lnTo>
                    <a:pt x="285296" y="2316107"/>
                  </a:lnTo>
                  <a:lnTo>
                    <a:pt x="268991" y="2352355"/>
                  </a:lnTo>
                  <a:cubicBezTo>
                    <a:pt x="258324" y="2376560"/>
                    <a:pt x="247535" y="2400764"/>
                    <a:pt x="237849" y="2425432"/>
                  </a:cubicBezTo>
                  <a:cubicBezTo>
                    <a:pt x="228163" y="2450099"/>
                    <a:pt x="217498" y="2474419"/>
                    <a:pt x="208670" y="2499319"/>
                  </a:cubicBezTo>
                  <a:cubicBezTo>
                    <a:pt x="170909" y="2598219"/>
                    <a:pt x="138908" y="2699206"/>
                    <a:pt x="113775" y="2801929"/>
                  </a:cubicBezTo>
                  <a:cubicBezTo>
                    <a:pt x="62773" y="3006911"/>
                    <a:pt x="36659" y="3217917"/>
                    <a:pt x="36781" y="3428922"/>
                  </a:cubicBezTo>
                  <a:cubicBezTo>
                    <a:pt x="37394" y="3534078"/>
                    <a:pt x="47816" y="3639001"/>
                    <a:pt x="69148" y="3741955"/>
                  </a:cubicBezTo>
                  <a:cubicBezTo>
                    <a:pt x="91585" y="3844679"/>
                    <a:pt x="124074" y="3945202"/>
                    <a:pt x="167966" y="4041323"/>
                  </a:cubicBezTo>
                  <a:cubicBezTo>
                    <a:pt x="178387" y="4065528"/>
                    <a:pt x="190525" y="4089153"/>
                    <a:pt x="202049" y="4112894"/>
                  </a:cubicBezTo>
                  <a:cubicBezTo>
                    <a:pt x="214555" y="4136288"/>
                    <a:pt x="226447" y="4159912"/>
                    <a:pt x="239933" y="4182843"/>
                  </a:cubicBezTo>
                  <a:cubicBezTo>
                    <a:pt x="265680" y="4229167"/>
                    <a:pt x="294368" y="4274101"/>
                    <a:pt x="323916" y="4318456"/>
                  </a:cubicBezTo>
                  <a:cubicBezTo>
                    <a:pt x="353341" y="4362927"/>
                    <a:pt x="384849" y="4406240"/>
                    <a:pt x="416604" y="4449436"/>
                  </a:cubicBezTo>
                  <a:cubicBezTo>
                    <a:pt x="448847" y="4492286"/>
                    <a:pt x="482319" y="4534557"/>
                    <a:pt x="515911" y="4576711"/>
                  </a:cubicBezTo>
                  <a:cubicBezTo>
                    <a:pt x="583219" y="4661137"/>
                    <a:pt x="653594" y="4743825"/>
                    <a:pt x="722619" y="4828482"/>
                  </a:cubicBezTo>
                  <a:cubicBezTo>
                    <a:pt x="757315" y="4870637"/>
                    <a:pt x="791889" y="4913138"/>
                    <a:pt x="825972" y="4956104"/>
                  </a:cubicBezTo>
                  <a:cubicBezTo>
                    <a:pt x="859934" y="4998722"/>
                    <a:pt x="893649" y="5044004"/>
                    <a:pt x="926506" y="5085347"/>
                  </a:cubicBezTo>
                  <a:cubicBezTo>
                    <a:pt x="959119" y="5127734"/>
                    <a:pt x="993324" y="5168847"/>
                    <a:pt x="1027040" y="5210191"/>
                  </a:cubicBezTo>
                  <a:cubicBezTo>
                    <a:pt x="1061737" y="5250840"/>
                    <a:pt x="1096188" y="5291488"/>
                    <a:pt x="1132110" y="5330748"/>
                  </a:cubicBezTo>
                  <a:cubicBezTo>
                    <a:pt x="1203465" y="5409731"/>
                    <a:pt x="1277639" y="5485818"/>
                    <a:pt x="1354880" y="5558083"/>
                  </a:cubicBezTo>
                  <a:cubicBezTo>
                    <a:pt x="1509603" y="5702266"/>
                    <a:pt x="1676588" y="5830930"/>
                    <a:pt x="1855220" y="5937591"/>
                  </a:cubicBezTo>
                  <a:cubicBezTo>
                    <a:pt x="1944720" y="5990632"/>
                    <a:pt x="2036549" y="6039272"/>
                    <a:pt x="2131810" y="6080268"/>
                  </a:cubicBezTo>
                  <a:cubicBezTo>
                    <a:pt x="2226460" y="6122423"/>
                    <a:pt x="2324173" y="6157977"/>
                    <a:pt x="2423726" y="6188087"/>
                  </a:cubicBezTo>
                  <a:cubicBezTo>
                    <a:pt x="2523280" y="6218313"/>
                    <a:pt x="2624794" y="6242749"/>
                    <a:pt x="2727780" y="6262552"/>
                  </a:cubicBezTo>
                  <a:cubicBezTo>
                    <a:pt x="2830890" y="6282008"/>
                    <a:pt x="2935714" y="6295326"/>
                    <a:pt x="3041276" y="6304245"/>
                  </a:cubicBezTo>
                  <a:cubicBezTo>
                    <a:pt x="3146836" y="6313277"/>
                    <a:pt x="3253499" y="6317215"/>
                    <a:pt x="3360532" y="6317331"/>
                  </a:cubicBezTo>
                  <a:cubicBezTo>
                    <a:pt x="3387259" y="6317331"/>
                    <a:pt x="3414354" y="6317794"/>
                    <a:pt x="3439855" y="6316751"/>
                  </a:cubicBezTo>
                  <a:lnTo>
                    <a:pt x="3478721" y="6315826"/>
                  </a:lnTo>
                  <a:lnTo>
                    <a:pt x="3517463" y="6313971"/>
                  </a:lnTo>
                  <a:cubicBezTo>
                    <a:pt x="3569078" y="6311772"/>
                    <a:pt x="3620449" y="6306907"/>
                    <a:pt x="3671452" y="6301233"/>
                  </a:cubicBezTo>
                  <a:cubicBezTo>
                    <a:pt x="3875707" y="6277608"/>
                    <a:pt x="4074445" y="6225841"/>
                    <a:pt x="4265460" y="6149638"/>
                  </a:cubicBezTo>
                  <a:cubicBezTo>
                    <a:pt x="4361212" y="6111884"/>
                    <a:pt x="4454636" y="6067065"/>
                    <a:pt x="4546587" y="6018079"/>
                  </a:cubicBezTo>
                  <a:cubicBezTo>
                    <a:pt x="4638662" y="5969322"/>
                    <a:pt x="4729020" y="5915240"/>
                    <a:pt x="4818030" y="5858029"/>
                  </a:cubicBezTo>
                  <a:cubicBezTo>
                    <a:pt x="4907038" y="5800703"/>
                    <a:pt x="4994577" y="5739672"/>
                    <a:pt x="5081870" y="5676903"/>
                  </a:cubicBezTo>
                  <a:cubicBezTo>
                    <a:pt x="5125392" y="5645519"/>
                    <a:pt x="5168794" y="5613324"/>
                    <a:pt x="5212073" y="5581013"/>
                  </a:cubicBezTo>
                  <a:lnTo>
                    <a:pt x="5343625" y="5481533"/>
                  </a:lnTo>
                  <a:cubicBezTo>
                    <a:pt x="5432696" y="5414768"/>
                    <a:pt x="5521951" y="5349452"/>
                    <a:pt x="5610378" y="5284425"/>
                  </a:cubicBezTo>
                  <a:lnTo>
                    <a:pt x="5822102" y="5126414"/>
                  </a:lnTo>
                  <a:lnTo>
                    <a:pt x="5822102" y="5556641"/>
                  </a:lnTo>
                  <a:lnTo>
                    <a:pt x="5576325" y="5749979"/>
                  </a:lnTo>
                  <a:lnTo>
                    <a:pt x="5447715" y="5852818"/>
                  </a:lnTo>
                  <a:cubicBezTo>
                    <a:pt x="5403945" y="5887445"/>
                    <a:pt x="5359932" y="5922073"/>
                    <a:pt x="5315059" y="5956236"/>
                  </a:cubicBezTo>
                  <a:cubicBezTo>
                    <a:pt x="5225682" y="6024680"/>
                    <a:pt x="5133976" y="6091734"/>
                    <a:pt x="5038468" y="6155776"/>
                  </a:cubicBezTo>
                  <a:cubicBezTo>
                    <a:pt x="4943084" y="6219703"/>
                    <a:pt x="4845002" y="6281777"/>
                    <a:pt x="4741892" y="6338292"/>
                  </a:cubicBezTo>
                  <a:cubicBezTo>
                    <a:pt x="4638784" y="6394692"/>
                    <a:pt x="4532120" y="6447038"/>
                    <a:pt x="4420920" y="6492203"/>
                  </a:cubicBezTo>
                  <a:cubicBezTo>
                    <a:pt x="4199255" y="6583693"/>
                    <a:pt x="3959813" y="6644840"/>
                    <a:pt x="3717672" y="6670434"/>
                  </a:cubicBezTo>
                  <a:cubicBezTo>
                    <a:pt x="3657106" y="6676456"/>
                    <a:pt x="3596419" y="6681321"/>
                    <a:pt x="3535853" y="6683289"/>
                  </a:cubicBezTo>
                  <a:lnTo>
                    <a:pt x="3490367" y="6684910"/>
                  </a:lnTo>
                  <a:lnTo>
                    <a:pt x="3445005" y="6685142"/>
                  </a:lnTo>
                  <a:cubicBezTo>
                    <a:pt x="3414354" y="6685605"/>
                    <a:pt x="3385297" y="6684679"/>
                    <a:pt x="3355872" y="6684100"/>
                  </a:cubicBezTo>
                  <a:cubicBezTo>
                    <a:pt x="3297146" y="6683405"/>
                    <a:pt x="3238052" y="6680047"/>
                    <a:pt x="3179203" y="6677150"/>
                  </a:cubicBezTo>
                  <a:cubicBezTo>
                    <a:pt x="3120232" y="6672519"/>
                    <a:pt x="3061259" y="6668233"/>
                    <a:pt x="3002410" y="6661169"/>
                  </a:cubicBezTo>
                  <a:cubicBezTo>
                    <a:pt x="2884589" y="6647851"/>
                    <a:pt x="2766891" y="6629669"/>
                    <a:pt x="2650296" y="6604191"/>
                  </a:cubicBezTo>
                  <a:cubicBezTo>
                    <a:pt x="2533702" y="6578713"/>
                    <a:pt x="2418456" y="6545938"/>
                    <a:pt x="2306028" y="6505869"/>
                  </a:cubicBezTo>
                  <a:cubicBezTo>
                    <a:pt x="2193602" y="6465683"/>
                    <a:pt x="2084118" y="6417738"/>
                    <a:pt x="1978803" y="6363307"/>
                  </a:cubicBezTo>
                  <a:cubicBezTo>
                    <a:pt x="1873855" y="6308066"/>
                    <a:pt x="1773077" y="6246340"/>
                    <a:pt x="1678428" y="6177779"/>
                  </a:cubicBezTo>
                  <a:cubicBezTo>
                    <a:pt x="1488393" y="6041356"/>
                    <a:pt x="1321900" y="5881423"/>
                    <a:pt x="1175880" y="5710373"/>
                  </a:cubicBezTo>
                  <a:cubicBezTo>
                    <a:pt x="1103177" y="5624441"/>
                    <a:pt x="1035501" y="5535732"/>
                    <a:pt x="971502" y="5445399"/>
                  </a:cubicBezTo>
                  <a:cubicBezTo>
                    <a:pt x="907380" y="5355069"/>
                    <a:pt x="847550" y="5262768"/>
                    <a:pt x="790909" y="5169078"/>
                  </a:cubicBezTo>
                  <a:cubicBezTo>
                    <a:pt x="761974" y="5121712"/>
                    <a:pt x="735492" y="5077357"/>
                    <a:pt x="706680" y="5031959"/>
                  </a:cubicBezTo>
                  <a:cubicBezTo>
                    <a:pt x="678114" y="4986910"/>
                    <a:pt x="649058" y="4941860"/>
                    <a:pt x="619143" y="4897157"/>
                  </a:cubicBezTo>
                  <a:lnTo>
                    <a:pt x="436465" y="4628710"/>
                  </a:lnTo>
                  <a:cubicBezTo>
                    <a:pt x="406182" y="4583544"/>
                    <a:pt x="376267" y="4538147"/>
                    <a:pt x="347088" y="4492171"/>
                  </a:cubicBezTo>
                  <a:cubicBezTo>
                    <a:pt x="317908" y="4446194"/>
                    <a:pt x="288974" y="4400102"/>
                    <a:pt x="262001" y="4352619"/>
                  </a:cubicBezTo>
                  <a:cubicBezTo>
                    <a:pt x="207934" y="4258119"/>
                    <a:pt x="158280" y="4160840"/>
                    <a:pt x="118679" y="4059853"/>
                  </a:cubicBezTo>
                  <a:cubicBezTo>
                    <a:pt x="78343" y="3959214"/>
                    <a:pt x="48429" y="3854870"/>
                    <a:pt x="28322" y="3749136"/>
                  </a:cubicBezTo>
                  <a:cubicBezTo>
                    <a:pt x="9073" y="3643402"/>
                    <a:pt x="0" y="3536046"/>
                    <a:pt x="0" y="3428922"/>
                  </a:cubicBezTo>
                  <a:cubicBezTo>
                    <a:pt x="1594" y="3001816"/>
                    <a:pt x="89010" y="2575868"/>
                    <a:pt x="253052" y="2174356"/>
                  </a:cubicBezTo>
                  <a:cubicBezTo>
                    <a:pt x="294246" y="2074066"/>
                    <a:pt x="338873" y="1974700"/>
                    <a:pt x="389141" y="1877652"/>
                  </a:cubicBezTo>
                  <a:cubicBezTo>
                    <a:pt x="438672" y="1780256"/>
                    <a:pt x="493230" y="1684945"/>
                    <a:pt x="552079" y="1591834"/>
                  </a:cubicBezTo>
                  <a:cubicBezTo>
                    <a:pt x="669900" y="1405728"/>
                    <a:pt x="804394" y="1227729"/>
                    <a:pt x="954950" y="1061773"/>
                  </a:cubicBezTo>
                  <a:cubicBezTo>
                    <a:pt x="1030597" y="979085"/>
                    <a:pt x="1109552" y="898829"/>
                    <a:pt x="1192922" y="822626"/>
                  </a:cubicBezTo>
                  <a:cubicBezTo>
                    <a:pt x="1213642" y="803402"/>
                    <a:pt x="1234483" y="784409"/>
                    <a:pt x="1255939" y="765880"/>
                  </a:cubicBezTo>
                  <a:cubicBezTo>
                    <a:pt x="1277273" y="747234"/>
                    <a:pt x="1298237" y="728241"/>
                    <a:pt x="1320183" y="710291"/>
                  </a:cubicBezTo>
                  <a:cubicBezTo>
                    <a:pt x="1363585" y="673811"/>
                    <a:pt x="1408088" y="638489"/>
                    <a:pt x="1452961" y="603514"/>
                  </a:cubicBezTo>
                  <a:cubicBezTo>
                    <a:pt x="1633310" y="464543"/>
                    <a:pt x="1828125" y="341437"/>
                    <a:pt x="2033360" y="235818"/>
                  </a:cubicBezTo>
                  <a:cubicBezTo>
                    <a:pt x="2187242" y="156561"/>
                    <a:pt x="2347554" y="87597"/>
                    <a:pt x="2512513" y="3001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15102EBE-A80F-4CFF-B1DD-941EF9728B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04998" y="98659"/>
              <a:ext cx="5774333" cy="6315453"/>
            </a:xfrm>
            <a:custGeom>
              <a:avLst/>
              <a:gdLst>
                <a:gd name="connsiteX0" fmla="*/ 3707237 w 5774333"/>
                <a:gd name="connsiteY0" fmla="*/ 1489 h 6315453"/>
                <a:gd name="connsiteX1" fmla="*/ 4037665 w 5774333"/>
                <a:gd name="connsiteY1" fmla="*/ 6121 h 6315453"/>
                <a:gd name="connsiteX2" fmla="*/ 4692239 w 5774333"/>
                <a:gd name="connsiteY2" fmla="*/ 102128 h 6315453"/>
                <a:gd name="connsiteX3" fmla="*/ 5315059 w 5774333"/>
                <a:gd name="connsiteY3" fmla="*/ 324945 h 6315453"/>
                <a:gd name="connsiteX4" fmla="*/ 5738325 w 5774333"/>
                <a:gd name="connsiteY4" fmla="*/ 578286 h 6315453"/>
                <a:gd name="connsiteX5" fmla="*/ 5774333 w 5774333"/>
                <a:gd name="connsiteY5" fmla="*/ 606551 h 6315453"/>
                <a:gd name="connsiteX6" fmla="*/ 5774333 w 5774333"/>
                <a:gd name="connsiteY6" fmla="*/ 975490 h 6315453"/>
                <a:gd name="connsiteX7" fmla="*/ 5676001 w 5774333"/>
                <a:gd name="connsiteY7" fmla="*/ 889749 h 6315453"/>
                <a:gd name="connsiteX8" fmla="*/ 5177132 w 5774333"/>
                <a:gd name="connsiteY8" fmla="*/ 581926 h 6315453"/>
                <a:gd name="connsiteX9" fmla="*/ 4615735 w 5774333"/>
                <a:gd name="connsiteY9" fmla="*/ 388640 h 6315453"/>
                <a:gd name="connsiteX10" fmla="*/ 4020010 w 5774333"/>
                <a:gd name="connsiteY10" fmla="*/ 308500 h 6315453"/>
                <a:gd name="connsiteX11" fmla="*/ 3416315 w 5774333"/>
                <a:gd name="connsiteY11" fmla="*/ 328882 h 6315453"/>
                <a:gd name="connsiteX12" fmla="*/ 2823779 w 5774333"/>
                <a:gd name="connsiteY12" fmla="*/ 446545 h 6315453"/>
                <a:gd name="connsiteX13" fmla="*/ 2256987 w 5774333"/>
                <a:gd name="connsiteY13" fmla="*/ 651296 h 6315453"/>
                <a:gd name="connsiteX14" fmla="*/ 1244169 w 5774333"/>
                <a:gd name="connsiteY14" fmla="*/ 1280374 h 6315453"/>
                <a:gd name="connsiteX15" fmla="*/ 830141 w 5774333"/>
                <a:gd name="connsiteY15" fmla="*/ 1700184 h 6315453"/>
                <a:gd name="connsiteX16" fmla="*/ 502792 w 5774333"/>
                <a:gd name="connsiteY16" fmla="*/ 2182300 h 6315453"/>
                <a:gd name="connsiteX17" fmla="*/ 280637 w 5774333"/>
                <a:gd name="connsiteY17" fmla="*/ 2715256 h 6315453"/>
                <a:gd name="connsiteX18" fmla="*/ 199843 w 5774333"/>
                <a:gd name="connsiteY18" fmla="*/ 3283418 h 6315453"/>
                <a:gd name="connsiteX19" fmla="*/ 233926 w 5774333"/>
                <a:gd name="connsiteY19" fmla="*/ 3561593 h 6315453"/>
                <a:gd name="connsiteX20" fmla="*/ 334582 w 5774333"/>
                <a:gd name="connsiteY20" fmla="*/ 3821816 h 6315453"/>
                <a:gd name="connsiteX21" fmla="*/ 404834 w 5774333"/>
                <a:gd name="connsiteY21" fmla="*/ 3944343 h 6315453"/>
                <a:gd name="connsiteX22" fmla="*/ 485506 w 5774333"/>
                <a:gd name="connsiteY22" fmla="*/ 4062932 h 6315453"/>
                <a:gd name="connsiteX23" fmla="*/ 671861 w 5774333"/>
                <a:gd name="connsiteY23" fmla="*/ 4292120 h 6315453"/>
                <a:gd name="connsiteX24" fmla="*/ 873542 w 5774333"/>
                <a:gd name="connsiteY24" fmla="*/ 4523044 h 6315453"/>
                <a:gd name="connsiteX25" fmla="*/ 973831 w 5774333"/>
                <a:gd name="connsiteY25" fmla="*/ 4643601 h 6315453"/>
                <a:gd name="connsiteX26" fmla="*/ 1022014 w 5774333"/>
                <a:gd name="connsiteY26" fmla="*/ 4702780 h 6315453"/>
                <a:gd name="connsiteX27" fmla="*/ 1069215 w 5774333"/>
                <a:gd name="connsiteY27" fmla="*/ 4759411 h 6315453"/>
                <a:gd name="connsiteX28" fmla="*/ 1474784 w 5774333"/>
                <a:gd name="connsiteY28" fmla="*/ 5177948 h 6315453"/>
                <a:gd name="connsiteX29" fmla="*/ 1690442 w 5774333"/>
                <a:gd name="connsiteY29" fmla="*/ 5366255 h 6315453"/>
                <a:gd name="connsiteX30" fmla="*/ 1916276 w 5774333"/>
                <a:gd name="connsiteY30" fmla="*/ 5539852 h 6315453"/>
                <a:gd name="connsiteX31" fmla="*/ 2420784 w 5774333"/>
                <a:gd name="connsiteY31" fmla="*/ 5814437 h 6315453"/>
                <a:gd name="connsiteX32" fmla="*/ 2703015 w 5774333"/>
                <a:gd name="connsiteY32" fmla="*/ 5892029 h 6315453"/>
                <a:gd name="connsiteX33" fmla="*/ 2775350 w 5774333"/>
                <a:gd name="connsiteY33" fmla="*/ 5905695 h 6315453"/>
                <a:gd name="connsiteX34" fmla="*/ 2848299 w 5774333"/>
                <a:gd name="connsiteY34" fmla="*/ 5917161 h 6315453"/>
                <a:gd name="connsiteX35" fmla="*/ 2995544 w 5774333"/>
                <a:gd name="connsiteY35" fmla="*/ 5933605 h 6315453"/>
                <a:gd name="connsiteX36" fmla="*/ 3069596 w 5774333"/>
                <a:gd name="connsiteY36" fmla="*/ 5938933 h 6315453"/>
                <a:gd name="connsiteX37" fmla="*/ 3143894 w 5774333"/>
                <a:gd name="connsiteY37" fmla="*/ 5942639 h 6315453"/>
                <a:gd name="connsiteX38" fmla="*/ 3218436 w 5774333"/>
                <a:gd name="connsiteY38" fmla="*/ 5944260 h 6315453"/>
                <a:gd name="connsiteX39" fmla="*/ 3293101 w 5774333"/>
                <a:gd name="connsiteY39" fmla="*/ 5943913 h 6315453"/>
                <a:gd name="connsiteX40" fmla="*/ 3330494 w 5774333"/>
                <a:gd name="connsiteY40" fmla="*/ 5943565 h 6315453"/>
                <a:gd name="connsiteX41" fmla="*/ 3366540 w 5774333"/>
                <a:gd name="connsiteY41" fmla="*/ 5942059 h 6315453"/>
                <a:gd name="connsiteX42" fmla="*/ 3402462 w 5774333"/>
                <a:gd name="connsiteY42" fmla="*/ 5940323 h 6315453"/>
                <a:gd name="connsiteX43" fmla="*/ 3438262 w 5774333"/>
                <a:gd name="connsiteY43" fmla="*/ 5937543 h 6315453"/>
                <a:gd name="connsiteX44" fmla="*/ 3580236 w 5774333"/>
                <a:gd name="connsiteY44" fmla="*/ 5920982 h 6315453"/>
                <a:gd name="connsiteX45" fmla="*/ 4121034 w 5774333"/>
                <a:gd name="connsiteY45" fmla="*/ 5753290 h 6315453"/>
                <a:gd name="connsiteX46" fmla="*/ 4620639 w 5774333"/>
                <a:gd name="connsiteY46" fmla="*/ 5459364 h 6315453"/>
                <a:gd name="connsiteX47" fmla="*/ 4741771 w 5774333"/>
                <a:gd name="connsiteY47" fmla="*/ 5372971 h 6315453"/>
                <a:gd name="connsiteX48" fmla="*/ 4862901 w 5774333"/>
                <a:gd name="connsiteY48" fmla="*/ 5283682 h 6315453"/>
                <a:gd name="connsiteX49" fmla="*/ 5108229 w 5774333"/>
                <a:gd name="connsiteY49" fmla="*/ 5098386 h 6315453"/>
                <a:gd name="connsiteX50" fmla="*/ 5612493 w 5774333"/>
                <a:gd name="connsiteY50" fmla="*/ 4739724 h 6315453"/>
                <a:gd name="connsiteX51" fmla="*/ 5774333 w 5774333"/>
                <a:gd name="connsiteY51" fmla="*/ 4623488 h 6315453"/>
                <a:gd name="connsiteX52" fmla="*/ 5774333 w 5774333"/>
                <a:gd name="connsiteY52" fmla="*/ 5232926 h 6315453"/>
                <a:gd name="connsiteX53" fmla="*/ 5676492 w 5774333"/>
                <a:gd name="connsiteY53" fmla="*/ 5306859 h 6315453"/>
                <a:gd name="connsiteX54" fmla="*/ 5426260 w 5774333"/>
                <a:gd name="connsiteY54" fmla="*/ 5486233 h 6315453"/>
                <a:gd name="connsiteX55" fmla="*/ 5300225 w 5774333"/>
                <a:gd name="connsiteY55" fmla="*/ 5576217 h 6315453"/>
                <a:gd name="connsiteX56" fmla="*/ 5170757 w 5774333"/>
                <a:gd name="connsiteY56" fmla="*/ 5666780 h 6315453"/>
                <a:gd name="connsiteX57" fmla="*/ 5038100 w 5774333"/>
                <a:gd name="connsiteY57" fmla="*/ 5756185 h 6315453"/>
                <a:gd name="connsiteX58" fmla="*/ 4901276 w 5774333"/>
                <a:gd name="connsiteY58" fmla="*/ 5843043 h 6315453"/>
                <a:gd name="connsiteX59" fmla="*/ 4614019 w 5774333"/>
                <a:gd name="connsiteY59" fmla="*/ 6006103 h 6315453"/>
                <a:gd name="connsiteX60" fmla="*/ 4305061 w 5774333"/>
                <a:gd name="connsiteY60" fmla="*/ 6144726 h 6315453"/>
                <a:gd name="connsiteX61" fmla="*/ 3632710 w 5774333"/>
                <a:gd name="connsiteY61" fmla="*/ 6304196 h 6315453"/>
                <a:gd name="connsiteX62" fmla="*/ 3459594 w 5774333"/>
                <a:gd name="connsiteY62" fmla="*/ 6314504 h 6315453"/>
                <a:gd name="connsiteX63" fmla="*/ 3416315 w 5774333"/>
                <a:gd name="connsiteY63" fmla="*/ 6315429 h 6315453"/>
                <a:gd name="connsiteX64" fmla="*/ 3373159 w 5774333"/>
                <a:gd name="connsiteY64" fmla="*/ 6315198 h 6315453"/>
                <a:gd name="connsiteX65" fmla="*/ 3330127 w 5774333"/>
                <a:gd name="connsiteY65" fmla="*/ 6314735 h 6315453"/>
                <a:gd name="connsiteX66" fmla="*/ 3288320 w 5774333"/>
                <a:gd name="connsiteY66" fmla="*/ 6313230 h 6315453"/>
                <a:gd name="connsiteX67" fmla="*/ 2954350 w 5774333"/>
                <a:gd name="connsiteY67" fmla="*/ 6288098 h 6315453"/>
                <a:gd name="connsiteX68" fmla="*/ 2622466 w 5774333"/>
                <a:gd name="connsiteY68" fmla="*/ 6232742 h 6315453"/>
                <a:gd name="connsiteX69" fmla="*/ 2296466 w 5774333"/>
                <a:gd name="connsiteY69" fmla="*/ 6146001 h 6315453"/>
                <a:gd name="connsiteX70" fmla="*/ 1672419 w 5774333"/>
                <a:gd name="connsiteY70" fmla="*/ 5885197 h 6315453"/>
                <a:gd name="connsiteX71" fmla="*/ 1146578 w 5774333"/>
                <a:gd name="connsiteY71" fmla="*/ 5479168 h 6315453"/>
                <a:gd name="connsiteX72" fmla="*/ 933372 w 5774333"/>
                <a:gd name="connsiteY72" fmla="*/ 5234810 h 6315453"/>
                <a:gd name="connsiteX73" fmla="*/ 747140 w 5774333"/>
                <a:gd name="connsiteY73" fmla="*/ 4976091 h 6315453"/>
                <a:gd name="connsiteX74" fmla="*/ 703616 w 5774333"/>
                <a:gd name="connsiteY74" fmla="*/ 4910196 h 6315453"/>
                <a:gd name="connsiteX75" fmla="*/ 662053 w 5774333"/>
                <a:gd name="connsiteY75" fmla="*/ 4846269 h 6315453"/>
                <a:gd name="connsiteX76" fmla="*/ 580033 w 5774333"/>
                <a:gd name="connsiteY76" fmla="*/ 4722352 h 6315453"/>
                <a:gd name="connsiteX77" fmla="*/ 410105 w 5774333"/>
                <a:gd name="connsiteY77" fmla="*/ 4469193 h 6315453"/>
                <a:gd name="connsiteX78" fmla="*/ 244224 w 5774333"/>
                <a:gd name="connsiteY78" fmla="*/ 4201556 h 6315453"/>
                <a:gd name="connsiteX79" fmla="*/ 169437 w 5774333"/>
                <a:gd name="connsiteY79" fmla="*/ 4059690 h 6315453"/>
                <a:gd name="connsiteX80" fmla="*/ 105929 w 5774333"/>
                <a:gd name="connsiteY80" fmla="*/ 3911221 h 6315453"/>
                <a:gd name="connsiteX81" fmla="*/ 57256 w 5774333"/>
                <a:gd name="connsiteY81" fmla="*/ 3757195 h 6315453"/>
                <a:gd name="connsiteX82" fmla="*/ 39111 w 5774333"/>
                <a:gd name="connsiteY82" fmla="*/ 3678677 h 6315453"/>
                <a:gd name="connsiteX83" fmla="*/ 31142 w 5774333"/>
                <a:gd name="connsiteY83" fmla="*/ 3639300 h 6315453"/>
                <a:gd name="connsiteX84" fmla="*/ 24521 w 5774333"/>
                <a:gd name="connsiteY84" fmla="*/ 3599809 h 6315453"/>
                <a:gd name="connsiteX85" fmla="*/ 0 w 5774333"/>
                <a:gd name="connsiteY85" fmla="*/ 3283418 h 6315453"/>
                <a:gd name="connsiteX86" fmla="*/ 68045 w 5774333"/>
                <a:gd name="connsiteY86" fmla="*/ 2666963 h 6315453"/>
                <a:gd name="connsiteX87" fmla="*/ 272546 w 5774333"/>
                <a:gd name="connsiteY87" fmla="*/ 2076334 h 6315453"/>
                <a:gd name="connsiteX88" fmla="*/ 1039300 w 5774333"/>
                <a:gd name="connsiteY88" fmla="*/ 1073307 h 6315453"/>
                <a:gd name="connsiteX89" fmla="*/ 1547733 w 5774333"/>
                <a:gd name="connsiteY89" fmla="*/ 680365 h 6315453"/>
                <a:gd name="connsiteX90" fmla="*/ 2115995 w 5774333"/>
                <a:gd name="connsiteY90" fmla="*/ 368373 h 6315453"/>
                <a:gd name="connsiteX91" fmla="*/ 3377451 w 5774333"/>
                <a:gd name="connsiteY91" fmla="*/ 24304 h 6315453"/>
                <a:gd name="connsiteX92" fmla="*/ 3707237 w 5774333"/>
                <a:gd name="connsiteY92" fmla="*/ 1489 h 6315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</a:cxnLst>
              <a:rect l="l" t="t" r="r" b="b"/>
              <a:pathLst>
                <a:path w="5774333" h="6315453">
                  <a:moveTo>
                    <a:pt x="3707237" y="1489"/>
                  </a:moveTo>
                  <a:cubicBezTo>
                    <a:pt x="3817502" y="-1522"/>
                    <a:pt x="3927875" y="41"/>
                    <a:pt x="4037665" y="6121"/>
                  </a:cubicBezTo>
                  <a:cubicBezTo>
                    <a:pt x="4257614" y="18745"/>
                    <a:pt x="4477439" y="49665"/>
                    <a:pt x="4692239" y="102128"/>
                  </a:cubicBezTo>
                  <a:cubicBezTo>
                    <a:pt x="4907039" y="154474"/>
                    <a:pt x="5116811" y="228592"/>
                    <a:pt x="5315059" y="324945"/>
                  </a:cubicBezTo>
                  <a:cubicBezTo>
                    <a:pt x="5463562" y="397211"/>
                    <a:pt x="5606133" y="481527"/>
                    <a:pt x="5738325" y="578286"/>
                  </a:cubicBezTo>
                  <a:lnTo>
                    <a:pt x="5774333" y="606551"/>
                  </a:lnTo>
                  <a:lnTo>
                    <a:pt x="5774333" y="975490"/>
                  </a:lnTo>
                  <a:lnTo>
                    <a:pt x="5676001" y="889749"/>
                  </a:lnTo>
                  <a:cubicBezTo>
                    <a:pt x="5522381" y="769886"/>
                    <a:pt x="5355519" y="665657"/>
                    <a:pt x="5177132" y="581926"/>
                  </a:cubicBezTo>
                  <a:cubicBezTo>
                    <a:pt x="4998867" y="497965"/>
                    <a:pt x="4810183" y="433574"/>
                    <a:pt x="4615735" y="388640"/>
                  </a:cubicBezTo>
                  <a:cubicBezTo>
                    <a:pt x="4421289" y="343591"/>
                    <a:pt x="4221446" y="317649"/>
                    <a:pt x="4020010" y="308500"/>
                  </a:cubicBezTo>
                  <a:cubicBezTo>
                    <a:pt x="3818207" y="298887"/>
                    <a:pt x="3616649" y="305257"/>
                    <a:pt x="3416315" y="328882"/>
                  </a:cubicBezTo>
                  <a:cubicBezTo>
                    <a:pt x="3216106" y="352623"/>
                    <a:pt x="3017736" y="392346"/>
                    <a:pt x="2823779" y="446545"/>
                  </a:cubicBezTo>
                  <a:cubicBezTo>
                    <a:pt x="2629699" y="500513"/>
                    <a:pt x="2440401" y="570345"/>
                    <a:pt x="2256987" y="651296"/>
                  </a:cubicBezTo>
                  <a:cubicBezTo>
                    <a:pt x="1889058" y="811461"/>
                    <a:pt x="1545527" y="1023856"/>
                    <a:pt x="1244169" y="1280374"/>
                  </a:cubicBezTo>
                  <a:cubicBezTo>
                    <a:pt x="1093982" y="1409039"/>
                    <a:pt x="954828" y="1549400"/>
                    <a:pt x="830141" y="1700184"/>
                  </a:cubicBezTo>
                  <a:cubicBezTo>
                    <a:pt x="705209" y="1850736"/>
                    <a:pt x="594989" y="2012176"/>
                    <a:pt x="502792" y="2182300"/>
                  </a:cubicBezTo>
                  <a:cubicBezTo>
                    <a:pt x="410595" y="2352308"/>
                    <a:pt x="333847" y="2530307"/>
                    <a:pt x="280637" y="2715256"/>
                  </a:cubicBezTo>
                  <a:cubicBezTo>
                    <a:pt x="227306" y="2899741"/>
                    <a:pt x="199719" y="3091521"/>
                    <a:pt x="199843" y="3283418"/>
                  </a:cubicBezTo>
                  <a:cubicBezTo>
                    <a:pt x="200946" y="3377687"/>
                    <a:pt x="210754" y="3471261"/>
                    <a:pt x="233926" y="3561593"/>
                  </a:cubicBezTo>
                  <a:cubicBezTo>
                    <a:pt x="256730" y="3652040"/>
                    <a:pt x="292162" y="3738550"/>
                    <a:pt x="334582" y="3821816"/>
                  </a:cubicBezTo>
                  <a:cubicBezTo>
                    <a:pt x="356038" y="3863392"/>
                    <a:pt x="379823" y="3904157"/>
                    <a:pt x="404834" y="3944343"/>
                  </a:cubicBezTo>
                  <a:cubicBezTo>
                    <a:pt x="430212" y="3984413"/>
                    <a:pt x="457308" y="4023905"/>
                    <a:pt x="485506" y="4062932"/>
                  </a:cubicBezTo>
                  <a:cubicBezTo>
                    <a:pt x="542639" y="4140757"/>
                    <a:pt x="606146" y="4216265"/>
                    <a:pt x="671861" y="4292120"/>
                  </a:cubicBezTo>
                  <a:cubicBezTo>
                    <a:pt x="737576" y="4368091"/>
                    <a:pt x="806234" y="4444062"/>
                    <a:pt x="873542" y="4523044"/>
                  </a:cubicBezTo>
                  <a:cubicBezTo>
                    <a:pt x="907258" y="4562419"/>
                    <a:pt x="940606" y="4602721"/>
                    <a:pt x="973831" y="4643601"/>
                  </a:cubicBezTo>
                  <a:lnTo>
                    <a:pt x="1022014" y="4702780"/>
                  </a:lnTo>
                  <a:cubicBezTo>
                    <a:pt x="1037829" y="4721658"/>
                    <a:pt x="1052910" y="4740998"/>
                    <a:pt x="1069215" y="4759411"/>
                  </a:cubicBezTo>
                  <a:cubicBezTo>
                    <a:pt x="1196477" y="4909269"/>
                    <a:pt x="1334527" y="5047199"/>
                    <a:pt x="1474784" y="5177948"/>
                  </a:cubicBezTo>
                  <a:cubicBezTo>
                    <a:pt x="1545281" y="5243033"/>
                    <a:pt x="1617003" y="5305917"/>
                    <a:pt x="1690442" y="5366255"/>
                  </a:cubicBezTo>
                  <a:cubicBezTo>
                    <a:pt x="1763881" y="5426591"/>
                    <a:pt x="1838668" y="5484959"/>
                    <a:pt x="1916276" y="5539852"/>
                  </a:cubicBezTo>
                  <a:cubicBezTo>
                    <a:pt x="2070877" y="5649872"/>
                    <a:pt x="2237617" y="5748194"/>
                    <a:pt x="2420784" y="5814437"/>
                  </a:cubicBezTo>
                  <a:cubicBezTo>
                    <a:pt x="2512124" y="5847559"/>
                    <a:pt x="2606773" y="5872921"/>
                    <a:pt x="2703015" y="5892029"/>
                  </a:cubicBezTo>
                  <a:cubicBezTo>
                    <a:pt x="2727168" y="5896546"/>
                    <a:pt x="2751075" y="5901758"/>
                    <a:pt x="2775350" y="5905695"/>
                  </a:cubicBezTo>
                  <a:lnTo>
                    <a:pt x="2848299" y="5917161"/>
                  </a:lnTo>
                  <a:cubicBezTo>
                    <a:pt x="2897218" y="5923298"/>
                    <a:pt x="2946136" y="5929784"/>
                    <a:pt x="2995544" y="5933605"/>
                  </a:cubicBezTo>
                  <a:cubicBezTo>
                    <a:pt x="3020188" y="5935806"/>
                    <a:pt x="3044831" y="5937891"/>
                    <a:pt x="3069596" y="5938933"/>
                  </a:cubicBezTo>
                  <a:cubicBezTo>
                    <a:pt x="3094362" y="5940090"/>
                    <a:pt x="3119005" y="5941943"/>
                    <a:pt x="3143894" y="5942639"/>
                  </a:cubicBezTo>
                  <a:lnTo>
                    <a:pt x="3218436" y="5944260"/>
                  </a:lnTo>
                  <a:cubicBezTo>
                    <a:pt x="3243201" y="5944838"/>
                    <a:pt x="3268212" y="5944029"/>
                    <a:pt x="3293101" y="5943913"/>
                  </a:cubicBezTo>
                  <a:lnTo>
                    <a:pt x="3330494" y="5943565"/>
                  </a:lnTo>
                  <a:cubicBezTo>
                    <a:pt x="3342632" y="5943218"/>
                    <a:pt x="3354524" y="5942523"/>
                    <a:pt x="3366540" y="5942059"/>
                  </a:cubicBezTo>
                  <a:cubicBezTo>
                    <a:pt x="3378554" y="5941480"/>
                    <a:pt x="3390570" y="5941134"/>
                    <a:pt x="3402462" y="5940323"/>
                  </a:cubicBezTo>
                  <a:lnTo>
                    <a:pt x="3438262" y="5937543"/>
                  </a:lnTo>
                  <a:cubicBezTo>
                    <a:pt x="3485954" y="5933953"/>
                    <a:pt x="3533279" y="5927931"/>
                    <a:pt x="3580236" y="5920982"/>
                  </a:cubicBezTo>
                  <a:cubicBezTo>
                    <a:pt x="3768185" y="5891567"/>
                    <a:pt x="3948901" y="5834010"/>
                    <a:pt x="4121034" y="5753290"/>
                  </a:cubicBezTo>
                  <a:cubicBezTo>
                    <a:pt x="4293782" y="5673497"/>
                    <a:pt x="4458191" y="5571353"/>
                    <a:pt x="4620639" y="5459364"/>
                  </a:cubicBezTo>
                  <a:cubicBezTo>
                    <a:pt x="4661221" y="5431455"/>
                    <a:pt x="4701557" y="5402271"/>
                    <a:pt x="4741771" y="5372971"/>
                  </a:cubicBezTo>
                  <a:cubicBezTo>
                    <a:pt x="4782230" y="5343672"/>
                    <a:pt x="4822566" y="5313908"/>
                    <a:pt x="4862901" y="5283682"/>
                  </a:cubicBezTo>
                  <a:lnTo>
                    <a:pt x="5108229" y="5098386"/>
                  </a:lnTo>
                  <a:cubicBezTo>
                    <a:pt x="5276563" y="4972270"/>
                    <a:pt x="5446489" y="4854838"/>
                    <a:pt x="5612493" y="4739724"/>
                  </a:cubicBezTo>
                  <a:lnTo>
                    <a:pt x="5774333" y="4623488"/>
                  </a:lnTo>
                  <a:lnTo>
                    <a:pt x="5774333" y="5232926"/>
                  </a:lnTo>
                  <a:lnTo>
                    <a:pt x="5676492" y="5306859"/>
                  </a:lnTo>
                  <a:cubicBezTo>
                    <a:pt x="5592693" y="5367905"/>
                    <a:pt x="5508955" y="5427286"/>
                    <a:pt x="5426260" y="5486233"/>
                  </a:cubicBezTo>
                  <a:lnTo>
                    <a:pt x="5300225" y="5576217"/>
                  </a:lnTo>
                  <a:cubicBezTo>
                    <a:pt x="5257559" y="5606443"/>
                    <a:pt x="5214525" y="5636901"/>
                    <a:pt x="5170757" y="5666780"/>
                  </a:cubicBezTo>
                  <a:cubicBezTo>
                    <a:pt x="5127110" y="5696775"/>
                    <a:pt x="5082973" y="5726654"/>
                    <a:pt x="5038100" y="5756185"/>
                  </a:cubicBezTo>
                  <a:cubicBezTo>
                    <a:pt x="4993106" y="5785486"/>
                    <a:pt x="4947743" y="5814553"/>
                    <a:pt x="4901276" y="5843043"/>
                  </a:cubicBezTo>
                  <a:cubicBezTo>
                    <a:pt x="4808835" y="5900136"/>
                    <a:pt x="4713449" y="5955494"/>
                    <a:pt x="4614019" y="6006103"/>
                  </a:cubicBezTo>
                  <a:cubicBezTo>
                    <a:pt x="4514711" y="6056943"/>
                    <a:pt x="4411971" y="6104192"/>
                    <a:pt x="4305061" y="6144726"/>
                  </a:cubicBezTo>
                  <a:cubicBezTo>
                    <a:pt x="4092223" y="6226952"/>
                    <a:pt x="3863569" y="6282424"/>
                    <a:pt x="3632710" y="6304196"/>
                  </a:cubicBezTo>
                  <a:cubicBezTo>
                    <a:pt x="3574964" y="6309408"/>
                    <a:pt x="3517218" y="6313345"/>
                    <a:pt x="3459594" y="6314504"/>
                  </a:cubicBezTo>
                  <a:lnTo>
                    <a:pt x="3416315" y="6315429"/>
                  </a:lnTo>
                  <a:cubicBezTo>
                    <a:pt x="3401971" y="6315546"/>
                    <a:pt x="3387505" y="6315198"/>
                    <a:pt x="3373159" y="6315198"/>
                  </a:cubicBezTo>
                  <a:lnTo>
                    <a:pt x="3330127" y="6314735"/>
                  </a:lnTo>
                  <a:lnTo>
                    <a:pt x="3288320" y="6313230"/>
                  </a:lnTo>
                  <a:cubicBezTo>
                    <a:pt x="3176996" y="6309870"/>
                    <a:pt x="3065428" y="6301533"/>
                    <a:pt x="2954350" y="6288098"/>
                  </a:cubicBezTo>
                  <a:cubicBezTo>
                    <a:pt x="2843150" y="6275360"/>
                    <a:pt x="2732194" y="6257061"/>
                    <a:pt x="2622466" y="6232742"/>
                  </a:cubicBezTo>
                  <a:cubicBezTo>
                    <a:pt x="2512859" y="6208190"/>
                    <a:pt x="2404110" y="6179122"/>
                    <a:pt x="2296466" y="6146001"/>
                  </a:cubicBezTo>
                  <a:cubicBezTo>
                    <a:pt x="2081544" y="6079179"/>
                    <a:pt x="1869073" y="5996027"/>
                    <a:pt x="1672419" y="5885197"/>
                  </a:cubicBezTo>
                  <a:cubicBezTo>
                    <a:pt x="1475643" y="5774599"/>
                    <a:pt x="1299954" y="5634353"/>
                    <a:pt x="1146578" y="5479168"/>
                  </a:cubicBezTo>
                  <a:cubicBezTo>
                    <a:pt x="1069461" y="5401692"/>
                    <a:pt x="999333" y="5319235"/>
                    <a:pt x="933372" y="5234810"/>
                  </a:cubicBezTo>
                  <a:cubicBezTo>
                    <a:pt x="867781" y="5150038"/>
                    <a:pt x="805375" y="5063991"/>
                    <a:pt x="747140" y="4976091"/>
                  </a:cubicBezTo>
                  <a:cubicBezTo>
                    <a:pt x="732182" y="4954319"/>
                    <a:pt x="718082" y="4932199"/>
                    <a:pt x="703616" y="4910196"/>
                  </a:cubicBezTo>
                  <a:lnTo>
                    <a:pt x="662053" y="4846269"/>
                  </a:lnTo>
                  <a:cubicBezTo>
                    <a:pt x="635449" y="4804925"/>
                    <a:pt x="607864" y="4763928"/>
                    <a:pt x="580033" y="4722352"/>
                  </a:cubicBezTo>
                  <a:lnTo>
                    <a:pt x="410105" y="4469193"/>
                  </a:lnTo>
                  <a:cubicBezTo>
                    <a:pt x="353095" y="4382915"/>
                    <a:pt x="296820" y="4294089"/>
                    <a:pt x="244224" y="4201556"/>
                  </a:cubicBezTo>
                  <a:cubicBezTo>
                    <a:pt x="217987" y="4155232"/>
                    <a:pt x="192609" y="4108098"/>
                    <a:pt x="169437" y="4059690"/>
                  </a:cubicBezTo>
                  <a:cubicBezTo>
                    <a:pt x="146388" y="4011165"/>
                    <a:pt x="124932" y="3961715"/>
                    <a:pt x="105929" y="3911221"/>
                  </a:cubicBezTo>
                  <a:cubicBezTo>
                    <a:pt x="87293" y="3860613"/>
                    <a:pt x="70742" y="3809309"/>
                    <a:pt x="57256" y="3757195"/>
                  </a:cubicBezTo>
                  <a:cubicBezTo>
                    <a:pt x="50881" y="3731138"/>
                    <a:pt x="44383" y="3704965"/>
                    <a:pt x="39111" y="3678677"/>
                  </a:cubicBezTo>
                  <a:lnTo>
                    <a:pt x="31142" y="3639300"/>
                  </a:lnTo>
                  <a:lnTo>
                    <a:pt x="24521" y="3599809"/>
                  </a:lnTo>
                  <a:cubicBezTo>
                    <a:pt x="7234" y="3494423"/>
                    <a:pt x="0" y="3388457"/>
                    <a:pt x="0" y="3283418"/>
                  </a:cubicBezTo>
                  <a:cubicBezTo>
                    <a:pt x="491" y="3076698"/>
                    <a:pt x="23418" y="2869978"/>
                    <a:pt x="68045" y="2666963"/>
                  </a:cubicBezTo>
                  <a:cubicBezTo>
                    <a:pt x="112550" y="2464064"/>
                    <a:pt x="180717" y="2265104"/>
                    <a:pt x="272546" y="2076334"/>
                  </a:cubicBezTo>
                  <a:cubicBezTo>
                    <a:pt x="457062" y="1698794"/>
                    <a:pt x="724457" y="1360978"/>
                    <a:pt x="1039300" y="1073307"/>
                  </a:cubicBezTo>
                  <a:cubicBezTo>
                    <a:pt x="1197090" y="929472"/>
                    <a:pt x="1367630" y="798259"/>
                    <a:pt x="1547733" y="680365"/>
                  </a:cubicBezTo>
                  <a:cubicBezTo>
                    <a:pt x="1728081" y="562587"/>
                    <a:pt x="1917870" y="457663"/>
                    <a:pt x="2115995" y="368373"/>
                  </a:cubicBezTo>
                  <a:cubicBezTo>
                    <a:pt x="2512737" y="191070"/>
                    <a:pt x="2939883" y="73870"/>
                    <a:pt x="3377451" y="24304"/>
                  </a:cubicBezTo>
                  <a:cubicBezTo>
                    <a:pt x="3486812" y="12086"/>
                    <a:pt x="3596971" y="4500"/>
                    <a:pt x="3707237" y="148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EC18CE1F-9DF1-47AF-9E66-6CE348AC23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10220" y="131729"/>
              <a:ext cx="5769111" cy="6229400"/>
            </a:xfrm>
            <a:custGeom>
              <a:avLst/>
              <a:gdLst>
                <a:gd name="connsiteX0" fmla="*/ 3882695 w 5769111"/>
                <a:gd name="connsiteY0" fmla="*/ 0 h 6229400"/>
                <a:gd name="connsiteX1" fmla="*/ 5691883 w 5769111"/>
                <a:gd name="connsiteY1" fmla="*/ 557381 h 6229400"/>
                <a:gd name="connsiteX2" fmla="*/ 5769111 w 5769111"/>
                <a:gd name="connsiteY2" fmla="*/ 620523 h 6229400"/>
                <a:gd name="connsiteX3" fmla="*/ 5769111 w 5769111"/>
                <a:gd name="connsiteY3" fmla="*/ 1464911 h 6229400"/>
                <a:gd name="connsiteX4" fmla="*/ 5660063 w 5769111"/>
                <a:gd name="connsiteY4" fmla="*/ 1328105 h 6229400"/>
                <a:gd name="connsiteX5" fmla="*/ 4910471 w 5769111"/>
                <a:gd name="connsiteY5" fmla="*/ 781599 h 6229400"/>
                <a:gd name="connsiteX6" fmla="*/ 3882695 w 5769111"/>
                <a:gd name="connsiteY6" fmla="*/ 579048 h 6229400"/>
                <a:gd name="connsiteX7" fmla="*/ 2683153 w 5769111"/>
                <a:gd name="connsiteY7" fmla="*/ 797003 h 6229400"/>
                <a:gd name="connsiteX8" fmla="*/ 1617493 w 5769111"/>
                <a:gd name="connsiteY8" fmla="*/ 1395738 h 6229400"/>
                <a:gd name="connsiteX9" fmla="*/ 880408 w 5769111"/>
                <a:gd name="connsiteY9" fmla="*/ 2259099 h 6229400"/>
                <a:gd name="connsiteX10" fmla="*/ 613135 w 5769111"/>
                <a:gd name="connsiteY10" fmla="*/ 3263863 h 6229400"/>
                <a:gd name="connsiteX11" fmla="*/ 1055484 w 5769111"/>
                <a:gd name="connsiteY11" fmla="*/ 4196825 h 6229400"/>
                <a:gd name="connsiteX12" fmla="*/ 1278376 w 5769111"/>
                <a:gd name="connsiteY12" fmla="*/ 4492950 h 6229400"/>
                <a:gd name="connsiteX13" fmla="*/ 3369851 w 5769111"/>
                <a:gd name="connsiteY13" fmla="*/ 5650468 h 6229400"/>
                <a:gd name="connsiteX14" fmla="*/ 4957551 w 5769111"/>
                <a:gd name="connsiteY14" fmla="*/ 4938355 h 6229400"/>
                <a:gd name="connsiteX15" fmla="*/ 5150773 w 5769111"/>
                <a:gd name="connsiteY15" fmla="*/ 4796950 h 6229400"/>
                <a:gd name="connsiteX16" fmla="*/ 5747247 w 5769111"/>
                <a:gd name="connsiteY16" fmla="*/ 4338176 h 6229400"/>
                <a:gd name="connsiteX17" fmla="*/ 5769111 w 5769111"/>
                <a:gd name="connsiteY17" fmla="*/ 4318497 h 6229400"/>
                <a:gd name="connsiteX18" fmla="*/ 5769111 w 5769111"/>
                <a:gd name="connsiteY18" fmla="*/ 5074612 h 6229400"/>
                <a:gd name="connsiteX19" fmla="*/ 5636252 w 5769111"/>
                <a:gd name="connsiteY19" fmla="*/ 5174208 h 6229400"/>
                <a:gd name="connsiteX20" fmla="*/ 5334922 w 5769111"/>
                <a:gd name="connsiteY20" fmla="*/ 5394528 h 6229400"/>
                <a:gd name="connsiteX21" fmla="*/ 3369727 w 5769111"/>
                <a:gd name="connsiteY21" fmla="*/ 6229400 h 6229400"/>
                <a:gd name="connsiteX22" fmla="*/ 771046 w 5769111"/>
                <a:gd name="connsiteY22" fmla="*/ 4817913 h 6229400"/>
                <a:gd name="connsiteX23" fmla="*/ 0 w 5769111"/>
                <a:gd name="connsiteY23" fmla="*/ 3263748 h 6229400"/>
                <a:gd name="connsiteX24" fmla="*/ 3882695 w 5769111"/>
                <a:gd name="connsiteY24" fmla="*/ 0 h 6229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5769111" h="6229400">
                  <a:moveTo>
                    <a:pt x="3882695" y="0"/>
                  </a:moveTo>
                  <a:cubicBezTo>
                    <a:pt x="4601253" y="0"/>
                    <a:pt x="5210727" y="205477"/>
                    <a:pt x="5691883" y="557381"/>
                  </a:cubicBezTo>
                  <a:lnTo>
                    <a:pt x="5769111" y="620523"/>
                  </a:lnTo>
                  <a:lnTo>
                    <a:pt x="5769111" y="1464911"/>
                  </a:lnTo>
                  <a:lnTo>
                    <a:pt x="5660063" y="1328105"/>
                  </a:lnTo>
                  <a:cubicBezTo>
                    <a:pt x="5449800" y="1091506"/>
                    <a:pt x="5197607" y="907600"/>
                    <a:pt x="4910471" y="781599"/>
                  </a:cubicBezTo>
                  <a:cubicBezTo>
                    <a:pt x="4604088" y="647260"/>
                    <a:pt x="4258349" y="579048"/>
                    <a:pt x="3882695" y="579048"/>
                  </a:cubicBezTo>
                  <a:cubicBezTo>
                    <a:pt x="3484238" y="579048"/>
                    <a:pt x="3080631" y="652240"/>
                    <a:pt x="2683153" y="797003"/>
                  </a:cubicBezTo>
                  <a:cubicBezTo>
                    <a:pt x="2296098" y="937595"/>
                    <a:pt x="1927678" y="1144662"/>
                    <a:pt x="1617493" y="1395738"/>
                  </a:cubicBezTo>
                  <a:cubicBezTo>
                    <a:pt x="1301915" y="1651098"/>
                    <a:pt x="1053890" y="1941665"/>
                    <a:pt x="880408" y="2259099"/>
                  </a:cubicBezTo>
                  <a:cubicBezTo>
                    <a:pt x="703125" y="2583597"/>
                    <a:pt x="613135" y="2921645"/>
                    <a:pt x="613135" y="3263863"/>
                  </a:cubicBezTo>
                  <a:cubicBezTo>
                    <a:pt x="613135" y="3608512"/>
                    <a:pt x="756702" y="3809789"/>
                    <a:pt x="1055484" y="4196825"/>
                  </a:cubicBezTo>
                  <a:cubicBezTo>
                    <a:pt x="1127574" y="4290167"/>
                    <a:pt x="1202116" y="4386753"/>
                    <a:pt x="1278376" y="4492950"/>
                  </a:cubicBezTo>
                  <a:cubicBezTo>
                    <a:pt x="1861105" y="5304313"/>
                    <a:pt x="2486623" y="5650468"/>
                    <a:pt x="3369851" y="5650468"/>
                  </a:cubicBezTo>
                  <a:cubicBezTo>
                    <a:pt x="3949515" y="5650468"/>
                    <a:pt x="4374822" y="5368471"/>
                    <a:pt x="4957551" y="4938355"/>
                  </a:cubicBezTo>
                  <a:cubicBezTo>
                    <a:pt x="5022653" y="4890293"/>
                    <a:pt x="5087755" y="4842811"/>
                    <a:pt x="5150773" y="4796950"/>
                  </a:cubicBezTo>
                  <a:cubicBezTo>
                    <a:pt x="5364254" y="4641404"/>
                    <a:pt x="5570313" y="4491241"/>
                    <a:pt x="5747247" y="4338176"/>
                  </a:cubicBezTo>
                  <a:lnTo>
                    <a:pt x="5769111" y="4318497"/>
                  </a:lnTo>
                  <a:lnTo>
                    <a:pt x="5769111" y="5074612"/>
                  </a:lnTo>
                  <a:lnTo>
                    <a:pt x="5636252" y="5174208"/>
                  </a:lnTo>
                  <a:cubicBezTo>
                    <a:pt x="5537051" y="5246835"/>
                    <a:pt x="5436100" y="5319845"/>
                    <a:pt x="5334922" y="5394528"/>
                  </a:cubicBezTo>
                  <a:cubicBezTo>
                    <a:pt x="4745327" y="5829741"/>
                    <a:pt x="4177309" y="6229400"/>
                    <a:pt x="3369727" y="6229400"/>
                  </a:cubicBezTo>
                  <a:cubicBezTo>
                    <a:pt x="2172147" y="6229400"/>
                    <a:pt x="1394603" y="5686137"/>
                    <a:pt x="771046" y="4817913"/>
                  </a:cubicBezTo>
                  <a:cubicBezTo>
                    <a:pt x="396864" y="4297000"/>
                    <a:pt x="0" y="3939728"/>
                    <a:pt x="0" y="3263748"/>
                  </a:cubicBezTo>
                  <a:cubicBezTo>
                    <a:pt x="0" y="1461170"/>
                    <a:pt x="1955141" y="0"/>
                    <a:pt x="3882695" y="0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5BD26A8C-8D1D-41E6-A71E-FE9AC75F3F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10220" y="131729"/>
              <a:ext cx="5769111" cy="6229400"/>
            </a:xfrm>
            <a:custGeom>
              <a:avLst/>
              <a:gdLst>
                <a:gd name="connsiteX0" fmla="*/ 3882695 w 5769111"/>
                <a:gd name="connsiteY0" fmla="*/ 0 h 6229400"/>
                <a:gd name="connsiteX1" fmla="*/ 5691883 w 5769111"/>
                <a:gd name="connsiteY1" fmla="*/ 557381 h 6229400"/>
                <a:gd name="connsiteX2" fmla="*/ 5769111 w 5769111"/>
                <a:gd name="connsiteY2" fmla="*/ 620523 h 6229400"/>
                <a:gd name="connsiteX3" fmla="*/ 5769111 w 5769111"/>
                <a:gd name="connsiteY3" fmla="*/ 1675390 h 6229400"/>
                <a:gd name="connsiteX4" fmla="*/ 5711488 w 5769111"/>
                <a:gd name="connsiteY4" fmla="*/ 1585205 h 6229400"/>
                <a:gd name="connsiteX5" fmla="*/ 5566027 w 5769111"/>
                <a:gd name="connsiteY5" fmla="*/ 1402571 h 6229400"/>
                <a:gd name="connsiteX6" fmla="*/ 4858734 w 5769111"/>
                <a:gd name="connsiteY6" fmla="*/ 886639 h 6229400"/>
                <a:gd name="connsiteX7" fmla="*/ 3882695 w 5769111"/>
                <a:gd name="connsiteY7" fmla="*/ 694858 h 6229400"/>
                <a:gd name="connsiteX8" fmla="*/ 2727046 w 5769111"/>
                <a:gd name="connsiteY8" fmla="*/ 905053 h 6229400"/>
                <a:gd name="connsiteX9" fmla="*/ 1697186 w 5769111"/>
                <a:gd name="connsiteY9" fmla="*/ 1483638 h 6229400"/>
                <a:gd name="connsiteX10" fmla="*/ 989279 w 5769111"/>
                <a:gd name="connsiteY10" fmla="*/ 2312139 h 6229400"/>
                <a:gd name="connsiteX11" fmla="*/ 735615 w 5769111"/>
                <a:gd name="connsiteY11" fmla="*/ 3263863 h 6229400"/>
                <a:gd name="connsiteX12" fmla="*/ 1154424 w 5769111"/>
                <a:gd name="connsiteY12" fmla="*/ 4128614 h 6229400"/>
                <a:gd name="connsiteX13" fmla="*/ 1379768 w 5769111"/>
                <a:gd name="connsiteY13" fmla="*/ 4427981 h 6229400"/>
                <a:gd name="connsiteX14" fmla="*/ 2239456 w 5769111"/>
                <a:gd name="connsiteY14" fmla="*/ 5256947 h 6229400"/>
                <a:gd name="connsiteX15" fmla="*/ 3369727 w 5769111"/>
                <a:gd name="connsiteY15" fmla="*/ 5534658 h 6229400"/>
                <a:gd name="connsiteX16" fmla="*/ 4096760 w 5769111"/>
                <a:gd name="connsiteY16" fmla="*/ 5357817 h 6229400"/>
                <a:gd name="connsiteX17" fmla="*/ 4881905 w 5769111"/>
                <a:gd name="connsiteY17" fmla="*/ 4847212 h 6229400"/>
                <a:gd name="connsiteX18" fmla="*/ 5075739 w 5769111"/>
                <a:gd name="connsiteY18" fmla="*/ 4705346 h 6229400"/>
                <a:gd name="connsiteX19" fmla="*/ 5759930 w 5769111"/>
                <a:gd name="connsiteY19" fmla="*/ 4166809 h 6229400"/>
                <a:gd name="connsiteX20" fmla="*/ 5769111 w 5769111"/>
                <a:gd name="connsiteY20" fmla="*/ 4157764 h 6229400"/>
                <a:gd name="connsiteX21" fmla="*/ 5769111 w 5769111"/>
                <a:gd name="connsiteY21" fmla="*/ 5074612 h 6229400"/>
                <a:gd name="connsiteX22" fmla="*/ 5636252 w 5769111"/>
                <a:gd name="connsiteY22" fmla="*/ 5174208 h 6229400"/>
                <a:gd name="connsiteX23" fmla="*/ 5334922 w 5769111"/>
                <a:gd name="connsiteY23" fmla="*/ 5394528 h 6229400"/>
                <a:gd name="connsiteX24" fmla="*/ 3369727 w 5769111"/>
                <a:gd name="connsiteY24" fmla="*/ 6229400 h 6229400"/>
                <a:gd name="connsiteX25" fmla="*/ 771046 w 5769111"/>
                <a:gd name="connsiteY25" fmla="*/ 4817913 h 6229400"/>
                <a:gd name="connsiteX26" fmla="*/ 0 w 5769111"/>
                <a:gd name="connsiteY26" fmla="*/ 3263748 h 6229400"/>
                <a:gd name="connsiteX27" fmla="*/ 3882695 w 5769111"/>
                <a:gd name="connsiteY27" fmla="*/ 0 h 6229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5769111" h="6229400">
                  <a:moveTo>
                    <a:pt x="3882695" y="0"/>
                  </a:moveTo>
                  <a:cubicBezTo>
                    <a:pt x="4601253" y="0"/>
                    <a:pt x="5210727" y="205477"/>
                    <a:pt x="5691883" y="557381"/>
                  </a:cubicBezTo>
                  <a:lnTo>
                    <a:pt x="5769111" y="620523"/>
                  </a:lnTo>
                  <a:lnTo>
                    <a:pt x="5769111" y="1675390"/>
                  </a:lnTo>
                  <a:lnTo>
                    <a:pt x="5711488" y="1585205"/>
                  </a:lnTo>
                  <a:cubicBezTo>
                    <a:pt x="5665942" y="1521390"/>
                    <a:pt x="5617428" y="1460432"/>
                    <a:pt x="5566027" y="1402571"/>
                  </a:cubicBezTo>
                  <a:cubicBezTo>
                    <a:pt x="5367411" y="1179058"/>
                    <a:pt x="5129563" y="1005460"/>
                    <a:pt x="4858734" y="886639"/>
                  </a:cubicBezTo>
                  <a:cubicBezTo>
                    <a:pt x="4568779" y="759363"/>
                    <a:pt x="4240327" y="694858"/>
                    <a:pt x="3882695" y="694858"/>
                  </a:cubicBezTo>
                  <a:cubicBezTo>
                    <a:pt x="3504835" y="694858"/>
                    <a:pt x="3105151" y="767471"/>
                    <a:pt x="2727046" y="905053"/>
                  </a:cubicBezTo>
                  <a:cubicBezTo>
                    <a:pt x="2352985" y="1041013"/>
                    <a:pt x="1996826" y="1241132"/>
                    <a:pt x="1697186" y="1483638"/>
                  </a:cubicBezTo>
                  <a:cubicBezTo>
                    <a:pt x="1397913" y="1725796"/>
                    <a:pt x="1153199" y="2012308"/>
                    <a:pt x="989279" y="2312139"/>
                  </a:cubicBezTo>
                  <a:cubicBezTo>
                    <a:pt x="820946" y="2620077"/>
                    <a:pt x="735615" y="2940290"/>
                    <a:pt x="735615" y="3263863"/>
                  </a:cubicBezTo>
                  <a:cubicBezTo>
                    <a:pt x="735615" y="3573074"/>
                    <a:pt x="863980" y="3752464"/>
                    <a:pt x="1154424" y="4128614"/>
                  </a:cubicBezTo>
                  <a:cubicBezTo>
                    <a:pt x="1227127" y="4222767"/>
                    <a:pt x="1302282" y="4320162"/>
                    <a:pt x="1379768" y="4427981"/>
                  </a:cubicBezTo>
                  <a:cubicBezTo>
                    <a:pt x="1653784" y="4809458"/>
                    <a:pt x="1934912" y="5080685"/>
                    <a:pt x="2239456" y="5256947"/>
                  </a:cubicBezTo>
                  <a:cubicBezTo>
                    <a:pt x="2562268" y="5443863"/>
                    <a:pt x="2932037" y="5534658"/>
                    <a:pt x="3369727" y="5534658"/>
                  </a:cubicBezTo>
                  <a:cubicBezTo>
                    <a:pt x="3618120" y="5534658"/>
                    <a:pt x="3849103" y="5478491"/>
                    <a:pt x="4096760" y="5357817"/>
                  </a:cubicBezTo>
                  <a:cubicBezTo>
                    <a:pt x="4351037" y="5233901"/>
                    <a:pt x="4602740" y="5053238"/>
                    <a:pt x="4881905" y="4847212"/>
                  </a:cubicBezTo>
                  <a:cubicBezTo>
                    <a:pt x="4947375" y="4798920"/>
                    <a:pt x="5012599" y="4751322"/>
                    <a:pt x="5075739" y="4705346"/>
                  </a:cubicBezTo>
                  <a:cubicBezTo>
                    <a:pt x="5327320" y="4521990"/>
                    <a:pt x="5568418" y="4346256"/>
                    <a:pt x="5759930" y="4166809"/>
                  </a:cubicBezTo>
                  <a:lnTo>
                    <a:pt x="5769111" y="4157764"/>
                  </a:lnTo>
                  <a:lnTo>
                    <a:pt x="5769111" y="5074612"/>
                  </a:lnTo>
                  <a:lnTo>
                    <a:pt x="5636252" y="5174208"/>
                  </a:lnTo>
                  <a:cubicBezTo>
                    <a:pt x="5537051" y="5246835"/>
                    <a:pt x="5436100" y="5319845"/>
                    <a:pt x="5334922" y="5394528"/>
                  </a:cubicBezTo>
                  <a:cubicBezTo>
                    <a:pt x="4745327" y="5829741"/>
                    <a:pt x="4177309" y="6229400"/>
                    <a:pt x="3369727" y="6229400"/>
                  </a:cubicBezTo>
                  <a:cubicBezTo>
                    <a:pt x="2172147" y="6229400"/>
                    <a:pt x="1394603" y="5686137"/>
                    <a:pt x="771046" y="4817913"/>
                  </a:cubicBezTo>
                  <a:cubicBezTo>
                    <a:pt x="396864" y="4297000"/>
                    <a:pt x="0" y="3939728"/>
                    <a:pt x="0" y="3263748"/>
                  </a:cubicBezTo>
                  <a:cubicBezTo>
                    <a:pt x="0" y="1461170"/>
                    <a:pt x="1955141" y="0"/>
                    <a:pt x="3882695" y="0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64" name="Graphic 63" descr="Truck">
            <a:extLst>
              <a:ext uri="{FF2B5EF4-FFF2-40B4-BE49-F238E27FC236}">
                <a16:creationId xmlns:a16="http://schemas.microsoft.com/office/drawing/2014/main" id="{D109A010-56A5-6EDC-CD20-45E7C13E1DD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121726" y="1629089"/>
            <a:ext cx="3620021" cy="36200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567065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>
            <a:extLst>
              <a:ext uri="{FF2B5EF4-FFF2-40B4-BE49-F238E27FC236}">
                <a16:creationId xmlns:a16="http://schemas.microsoft.com/office/drawing/2014/main" id="{4A7B9AC3-C8AB-0972-478E-FA68D55BA26C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</a:blip>
          <a:srcRect t="6881" r="9085" b="13955"/>
          <a:stretch>
            <a:fillRect/>
          </a:stretch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3" name="Rectangle 22">
            <a:extLst>
              <a:ext uri="{FF2B5EF4-FFF2-40B4-BE49-F238E27FC236}">
                <a16:creationId xmlns:a16="http://schemas.microsoft.com/office/drawing/2014/main" id="{B50AB553-2A96-4A92-96F2-93548E0969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10000">
                <a:schemeClr val="bg2">
                  <a:alpha val="68000"/>
                </a:schemeClr>
              </a:gs>
              <a:gs pos="85000">
                <a:schemeClr val="bg2">
                  <a:alpha val="97000"/>
                </a:schemeClr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D707F99-79A4-F957-2757-51C7B71149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/>
              <a:t>Need Analysis</a:t>
            </a:r>
          </a:p>
        </p:txBody>
      </p:sp>
      <p:graphicFrame>
        <p:nvGraphicFramePr>
          <p:cNvPr id="18" name="Content Placeholder 2">
            <a:extLst>
              <a:ext uri="{FF2B5EF4-FFF2-40B4-BE49-F238E27FC236}">
                <a16:creationId xmlns:a16="http://schemas.microsoft.com/office/drawing/2014/main" id="{72239E5C-FFD9-1260-FD71-2E614259D896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462609500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25989701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91DC6ABD-215C-4EA8-A483-CEF5B99AB3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126BFF3-49E1-5A8D-CBB8-8F05F42903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9609" y="679731"/>
            <a:ext cx="4171994" cy="373654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7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Software Design - FR1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5B17177-14B9-5429-AE1D-27EC4B19F94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9609" y="4685288"/>
            <a:ext cx="4171994" cy="1035781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>
              <a:buNone/>
            </a:pPr>
            <a:r>
              <a:rPr lang="en-US" sz="2400" kern="1200">
                <a:solidFill>
                  <a:schemeClr val="tx1"/>
                </a:solidFill>
                <a:latin typeface="+mn-lt"/>
                <a:ea typeface="+mn-ea"/>
                <a:cs typeface="+mn-cs"/>
              </a:rPr>
              <a:t>We have a semi working form submission page.</a:t>
            </a: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3AF6A671-C637-4547-85F4-51B6D18813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416432" y="1"/>
            <a:ext cx="2446384" cy="5777808"/>
            <a:chOff x="329184" y="1"/>
            <a:chExt cx="524256" cy="5777808"/>
          </a:xfrm>
        </p:grpSpPr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C575CF26-3D3C-4C5A-A2B7-00432016EF6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329184" y="5777809"/>
              <a:ext cx="521208" cy="0"/>
            </a:xfrm>
            <a:prstGeom prst="line">
              <a:avLst/>
            </a:prstGeom>
            <a:ln w="1524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99413ED5-9ED4-4772-BCE4-2BCAE6B12E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29184" y="1"/>
              <a:ext cx="524256" cy="5532119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3" name="Rectangle 22">
            <a:extLst>
              <a:ext uri="{FF2B5EF4-FFF2-40B4-BE49-F238E27FC236}">
                <a16:creationId xmlns:a16="http://schemas.microsoft.com/office/drawing/2014/main" id="{04357C93-F0CB-4A1C-8F77-4E90637898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386598" y="269324"/>
            <a:ext cx="6116779" cy="620877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 descr="A screenshot of a food order&#10;&#10;AI-generated content may be incorrect.">
            <a:extLst>
              <a:ext uri="{FF2B5EF4-FFF2-40B4-BE49-F238E27FC236}">
                <a16:creationId xmlns:a16="http://schemas.microsoft.com/office/drawing/2014/main" id="{088902CD-F097-0A03-A2E0-BB77043E597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28538" y="557360"/>
            <a:ext cx="4632898" cy="56327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004542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53694E2-4142-CE0F-431B-3E90E216769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88FB7CC-B185-F0CB-9027-A1AEDD490C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ight Triangle 9">
            <a:extLst>
              <a:ext uri="{FF2B5EF4-FFF2-40B4-BE49-F238E27FC236}">
                <a16:creationId xmlns:a16="http://schemas.microsoft.com/office/drawing/2014/main" id="{A278C458-A888-369B-573E-5F0526873A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576720" y="3335867"/>
            <a:ext cx="3291840" cy="3200400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AAB03C24-0A8E-FCD3-830B-729677BAE9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1774" y="623275"/>
            <a:ext cx="10905053" cy="5607882"/>
          </a:xfrm>
          <a:prstGeom prst="rect">
            <a:avLst/>
          </a:prstGeom>
          <a:noFill/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30299CC-9829-7FB5-F729-86D9A4CD01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85240" y="1050595"/>
            <a:ext cx="8074815" cy="1618489"/>
          </a:xfrm>
        </p:spPr>
        <p:txBody>
          <a:bodyPr anchor="ctr">
            <a:normAutofit fontScale="90000"/>
          </a:bodyPr>
          <a:lstStyle/>
          <a:p>
            <a:r>
              <a:rPr lang="en-US" sz="7200" dirty="0"/>
              <a:t>Software Design - FR2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CFA5C1-54D5-C061-1B8F-919903A7675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85240" y="2969469"/>
            <a:ext cx="8074815" cy="2800395"/>
          </a:xfrm>
        </p:spPr>
        <p:txBody>
          <a:bodyPr anchor="t">
            <a:normAutofit/>
          </a:bodyPr>
          <a:lstStyle/>
          <a:p>
            <a:endParaRPr lang="en-US" sz="2400"/>
          </a:p>
        </p:txBody>
      </p:sp>
    </p:spTree>
    <p:extLst>
      <p:ext uri="{BB962C8B-B14F-4D97-AF65-F5344CB8AC3E}">
        <p14:creationId xmlns:p14="http://schemas.microsoft.com/office/powerpoint/2010/main" val="280180267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03CFEE6-2109-1020-8224-B8894F2313B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6" name="Rectangle 25">
            <a:extLst>
              <a:ext uri="{FF2B5EF4-FFF2-40B4-BE49-F238E27FC236}">
                <a16:creationId xmlns:a16="http://schemas.microsoft.com/office/drawing/2014/main" id="{47942995-B07F-4636-9A06-C6A104B260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02C3264-667A-3DF7-6CCD-BC622B9EB5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3810" y="2960716"/>
            <a:ext cx="4036334" cy="238760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42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Software Design - FR5</a:t>
            </a:r>
          </a:p>
        </p:txBody>
      </p:sp>
      <p:grpSp>
        <p:nvGrpSpPr>
          <p:cNvPr id="38" name="Group 37">
            <a:extLst>
              <a:ext uri="{FF2B5EF4-FFF2-40B4-BE49-F238E27FC236}">
                <a16:creationId xmlns:a16="http://schemas.microsoft.com/office/drawing/2014/main" id="{032D8612-31EB-44CF-A1D0-14FD4C7054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2984992"/>
            <a:ext cx="731521" cy="673460"/>
            <a:chOff x="3940602" y="308034"/>
            <a:chExt cx="2116791" cy="3428999"/>
          </a:xfrm>
          <a:solidFill>
            <a:schemeClr val="accent4"/>
          </a:solidFill>
        </p:grpSpPr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F19A4A0F-1B59-4DB0-9764-D10936E987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940602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F399A70F-F8CD-4992-9EF5-6CF15472E7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15626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48F4FEDC-6D80-458C-A665-075D9B9500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490650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3" name="Rectangle 32">
            <a:extLst>
              <a:ext uri="{FF2B5EF4-FFF2-40B4-BE49-F238E27FC236}">
                <a16:creationId xmlns:a16="http://schemas.microsoft.com/office/drawing/2014/main" id="{B81933D1-5615-42C7-9C0B-4EB7105CCE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0697670" y="0"/>
            <a:ext cx="1494330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19C9EAEA-39D0-4B0E-A0EB-51E7B26740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85810" y="391886"/>
            <a:ext cx="6009366" cy="6017078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Content Placeholder 3" descr="A screenshot of a food delivery&#10;&#10;AI-generated content may be incorrect.">
            <a:extLst>
              <a:ext uri="{FF2B5EF4-FFF2-40B4-BE49-F238E27FC236}">
                <a16:creationId xmlns:a16="http://schemas.microsoft.com/office/drawing/2014/main" id="{62DEB208-42D6-1CE9-2054-3EEA4BAA8E8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922492" y="1503543"/>
            <a:ext cx="5536001" cy="37921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976909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2F25F53-2289-1887-D1FC-82B4D413C66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64C8702C-E187-18F6-DB7E-95B80075886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ight Triangle 9">
            <a:extLst>
              <a:ext uri="{FF2B5EF4-FFF2-40B4-BE49-F238E27FC236}">
                <a16:creationId xmlns:a16="http://schemas.microsoft.com/office/drawing/2014/main" id="{2CB0D39E-F102-2609-D400-BF0E9DD388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576720" y="3335867"/>
            <a:ext cx="3291840" cy="3200400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4A0917F-D68E-8148-A180-D6F1C0E66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1774" y="623275"/>
            <a:ext cx="10905053" cy="5607882"/>
          </a:xfrm>
          <a:prstGeom prst="rect">
            <a:avLst/>
          </a:prstGeom>
          <a:noFill/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A25E1FC-B0B3-00C4-4F0F-48F79BC254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85240" y="1050595"/>
            <a:ext cx="8074815" cy="1618489"/>
          </a:xfrm>
        </p:spPr>
        <p:txBody>
          <a:bodyPr anchor="ctr">
            <a:normAutofit fontScale="90000"/>
          </a:bodyPr>
          <a:lstStyle/>
          <a:p>
            <a:r>
              <a:rPr lang="en-US" sz="7200" dirty="0"/>
              <a:t>Software Design - NFR3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22BA22-148E-1F53-F9A7-8757AE2B4DC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85240" y="2969469"/>
            <a:ext cx="8074815" cy="2800395"/>
          </a:xfrm>
        </p:spPr>
        <p:txBody>
          <a:bodyPr anchor="t">
            <a:normAutofit/>
          </a:bodyPr>
          <a:lstStyle/>
          <a:p>
            <a:endParaRPr lang="en-US" sz="2400"/>
          </a:p>
        </p:txBody>
      </p:sp>
    </p:spTree>
    <p:extLst>
      <p:ext uri="{BB962C8B-B14F-4D97-AF65-F5344CB8AC3E}">
        <p14:creationId xmlns:p14="http://schemas.microsoft.com/office/powerpoint/2010/main" val="48114835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9B49A85-2A86-FEF6-38D4-8F56A90F05E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Down Arrow 7">
            <a:extLst>
              <a:ext uri="{FF2B5EF4-FFF2-40B4-BE49-F238E27FC236}">
                <a16:creationId xmlns:a16="http://schemas.microsoft.com/office/drawing/2014/main" id="{D4771268-CB57-404A-9271-370EB28F60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800100" y="1491343"/>
            <a:ext cx="3333749" cy="3499103"/>
          </a:xfrm>
          <a:prstGeom prst="downArrow">
            <a:avLst>
              <a:gd name="adj1" fmla="val 100000"/>
              <a:gd name="adj2" fmla="val 15788"/>
            </a:avLst>
          </a:prstGeom>
          <a:solidFill>
            <a:schemeClr val="accent1">
              <a:lumMod val="60000"/>
              <a:lumOff val="40000"/>
            </a:schemeClr>
          </a:solidFill>
          <a:ln w="539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ACB4800-0565-D95B-D02C-255EBA34DB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1967266"/>
            <a:ext cx="2628900" cy="2547257"/>
          </a:xfrm>
          <a:noFill/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28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Software Design - NFR4</a:t>
            </a:r>
          </a:p>
        </p:txBody>
      </p:sp>
      <p:pic>
        <p:nvPicPr>
          <p:cNvPr id="4" name="Content Placeholder 3" descr="A screenshot of a food truck&#10;&#10;AI-generated content may be incorrect.">
            <a:extLst>
              <a:ext uri="{FF2B5EF4-FFF2-40B4-BE49-F238E27FC236}">
                <a16:creationId xmlns:a16="http://schemas.microsoft.com/office/drawing/2014/main" id="{9B44B338-35C5-04EA-0749-2F875989EC7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 l="24962" t="-560" r="25961" b="20296"/>
          <a:stretch>
            <a:fillRect/>
          </a:stretch>
        </p:blipFill>
        <p:spPr>
          <a:xfrm>
            <a:off x="6456622" y="643466"/>
            <a:ext cx="3422088" cy="55687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588188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B6CDA21F-E7AF-4C75-8395-33F58D5B0E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AE1C45F0-260A-458C-96ED-C1F6D21512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" y="1216597"/>
            <a:ext cx="731521" cy="673460"/>
            <a:chOff x="3940602" y="308034"/>
            <a:chExt cx="2116791" cy="3428999"/>
          </a:xfrm>
          <a:solidFill>
            <a:schemeClr val="accent4"/>
          </a:solidFill>
        </p:grpSpPr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A6604B49-AD5C-4590-B051-06C8222ECD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940602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743ECCAF-29C5-4537-947C-7EA1292463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15626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ED49787B-8DE6-4467-AD0A-8DECC6E0C2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490650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8" name="Rectangle 27">
            <a:extLst>
              <a:ext uri="{FF2B5EF4-FFF2-40B4-BE49-F238E27FC236}">
                <a16:creationId xmlns:a16="http://schemas.microsoft.com/office/drawing/2014/main" id="{D5B0017B-2ECA-49AF-B397-DC140825DF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79" y="613954"/>
            <a:ext cx="10907487" cy="189411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B76A01F-ADF2-1779-EEFF-2B7CE47D45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3631" y="809898"/>
            <a:ext cx="9942716" cy="1554480"/>
          </a:xfrm>
        </p:spPr>
        <p:txBody>
          <a:bodyPr anchor="ctr">
            <a:normAutofit/>
          </a:bodyPr>
          <a:lstStyle/>
          <a:p>
            <a:r>
              <a:rPr lang="en-US" sz="4800"/>
              <a:t>Risk Analysis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7546FA-749A-F3E5-5F39-5684F45953B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45028" y="3017522"/>
            <a:ext cx="9941319" cy="3124658"/>
          </a:xfrm>
        </p:spPr>
        <p:txBody>
          <a:bodyPr anchor="ctr">
            <a:normAutofit/>
          </a:bodyPr>
          <a:lstStyle/>
          <a:p>
            <a:endParaRPr lang="en-US" sz="2400"/>
          </a:p>
        </p:txBody>
      </p: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6CF1BAF6-AD41-4082-B212-8A1F9A2E87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38200" y="6485313"/>
            <a:ext cx="10515600" cy="0"/>
          </a:xfrm>
          <a:prstGeom prst="line">
            <a:avLst/>
          </a:prstGeom>
          <a:ln w="5715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3771014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Theme">
      <a:majorFont>
        <a:latin typeface="Aptos Display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ptos" panose="020B0004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0</Words>
  <Application>Microsoft Office PowerPoint</Application>
  <PresentationFormat>Widescreen</PresentationFormat>
  <Paragraphs>0</Paragraphs>
  <Slides>11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2" baseType="lpstr">
      <vt:lpstr>office theme</vt:lpstr>
      <vt:lpstr>Food Truck Ordering</vt:lpstr>
      <vt:lpstr>Project Overview</vt:lpstr>
      <vt:lpstr>Need Analysis</vt:lpstr>
      <vt:lpstr>Software Design - FR1</vt:lpstr>
      <vt:lpstr>Software Design - FR2</vt:lpstr>
      <vt:lpstr>Software Design - FR5</vt:lpstr>
      <vt:lpstr>Software Design - NFR3</vt:lpstr>
      <vt:lpstr>Software Design - NFR4</vt:lpstr>
      <vt:lpstr>Risk Analysis</vt:lpstr>
      <vt:lpstr>Potential ethical issues</vt:lpstr>
      <vt:lpstr>Team Roles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147</cp:revision>
  <dcterms:created xsi:type="dcterms:W3CDTF">2025-10-16T11:59:12Z</dcterms:created>
  <dcterms:modified xsi:type="dcterms:W3CDTF">2025-10-17T04:34:49Z</dcterms:modified>
</cp:coreProperties>
</file>

<file path=docProps/thumbnail.jpeg>
</file>